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heme/theme4.xml" ContentType="application/vnd.openxmlformats-officedocument.theme+xml"/>
  <Override PartName="/ppt/theme/theme5.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7" r:id="rId4"/>
    <p:sldMasterId id="2147484047" r:id="rId5"/>
    <p:sldMasterId id="2147484081" r:id="rId6"/>
  </p:sldMasterIdLst>
  <p:notesMasterIdLst>
    <p:notesMasterId r:id="rId17"/>
  </p:notesMasterIdLst>
  <p:handoutMasterIdLst>
    <p:handoutMasterId r:id="rId18"/>
  </p:handoutMasterIdLst>
  <p:sldIdLst>
    <p:sldId id="4027" r:id="rId7"/>
    <p:sldId id="4015" r:id="rId8"/>
    <p:sldId id="4032" r:id="rId9"/>
    <p:sldId id="4031" r:id="rId10"/>
    <p:sldId id="452" r:id="rId11"/>
    <p:sldId id="4035" r:id="rId12"/>
    <p:sldId id="4030" r:id="rId13"/>
    <p:sldId id="4018" r:id="rId14"/>
    <p:sldId id="4029" r:id="rId15"/>
    <p:sldId id="4028" r:id="rId16"/>
  </p:sldIdLst>
  <p:sldSz cx="12192000" cy="6858000"/>
  <p:notesSz cx="6805613" cy="9939338"/>
  <p:custDataLst>
    <p:tags r:id="rId19"/>
  </p:custDataLst>
  <p:defaultTextStyle>
    <a:defPPr>
      <a:defRPr lang="de-DE"/>
    </a:defPPr>
    <a:lvl1pPr marL="0" algn="l" defTabSz="709520" rtl="0" eaLnBrk="1" latinLnBrk="0" hangingPunct="1">
      <a:defRPr sz="1391" kern="1200">
        <a:solidFill>
          <a:schemeClr val="tx1"/>
        </a:solidFill>
        <a:latin typeface="+mn-lt"/>
        <a:ea typeface="+mn-ea"/>
        <a:cs typeface="+mn-cs"/>
      </a:defRPr>
    </a:lvl1pPr>
    <a:lvl2pPr marL="354760" algn="l" defTabSz="709520" rtl="0" eaLnBrk="1" latinLnBrk="0" hangingPunct="1">
      <a:defRPr sz="1391" kern="1200">
        <a:solidFill>
          <a:schemeClr val="tx1"/>
        </a:solidFill>
        <a:latin typeface="+mn-lt"/>
        <a:ea typeface="+mn-ea"/>
        <a:cs typeface="+mn-cs"/>
      </a:defRPr>
    </a:lvl2pPr>
    <a:lvl3pPr marL="709520" algn="l" defTabSz="709520" rtl="0" eaLnBrk="1" latinLnBrk="0" hangingPunct="1">
      <a:defRPr sz="1391" kern="1200">
        <a:solidFill>
          <a:schemeClr val="tx1"/>
        </a:solidFill>
        <a:latin typeface="+mn-lt"/>
        <a:ea typeface="+mn-ea"/>
        <a:cs typeface="+mn-cs"/>
      </a:defRPr>
    </a:lvl3pPr>
    <a:lvl4pPr marL="1064279" algn="l" defTabSz="709520" rtl="0" eaLnBrk="1" latinLnBrk="0" hangingPunct="1">
      <a:defRPr sz="1391" kern="1200">
        <a:solidFill>
          <a:schemeClr val="tx1"/>
        </a:solidFill>
        <a:latin typeface="+mn-lt"/>
        <a:ea typeface="+mn-ea"/>
        <a:cs typeface="+mn-cs"/>
      </a:defRPr>
    </a:lvl4pPr>
    <a:lvl5pPr marL="1419039" algn="l" defTabSz="709520" rtl="0" eaLnBrk="1" latinLnBrk="0" hangingPunct="1">
      <a:defRPr sz="1391" kern="1200">
        <a:solidFill>
          <a:schemeClr val="tx1"/>
        </a:solidFill>
        <a:latin typeface="+mn-lt"/>
        <a:ea typeface="+mn-ea"/>
        <a:cs typeface="+mn-cs"/>
      </a:defRPr>
    </a:lvl5pPr>
    <a:lvl6pPr marL="1773798" algn="l" defTabSz="709520" rtl="0" eaLnBrk="1" latinLnBrk="0" hangingPunct="1">
      <a:defRPr sz="1391" kern="1200">
        <a:solidFill>
          <a:schemeClr val="tx1"/>
        </a:solidFill>
        <a:latin typeface="+mn-lt"/>
        <a:ea typeface="+mn-ea"/>
        <a:cs typeface="+mn-cs"/>
      </a:defRPr>
    </a:lvl6pPr>
    <a:lvl7pPr marL="2128557" algn="l" defTabSz="709520" rtl="0" eaLnBrk="1" latinLnBrk="0" hangingPunct="1">
      <a:defRPr sz="1391" kern="1200">
        <a:solidFill>
          <a:schemeClr val="tx1"/>
        </a:solidFill>
        <a:latin typeface="+mn-lt"/>
        <a:ea typeface="+mn-ea"/>
        <a:cs typeface="+mn-cs"/>
      </a:defRPr>
    </a:lvl7pPr>
    <a:lvl8pPr marL="2483317" algn="l" defTabSz="709520" rtl="0" eaLnBrk="1" latinLnBrk="0" hangingPunct="1">
      <a:defRPr sz="1391" kern="1200">
        <a:solidFill>
          <a:schemeClr val="tx1"/>
        </a:solidFill>
        <a:latin typeface="+mn-lt"/>
        <a:ea typeface="+mn-ea"/>
        <a:cs typeface="+mn-cs"/>
      </a:defRPr>
    </a:lvl8pPr>
    <a:lvl9pPr marL="2838078" algn="l" defTabSz="709520" rtl="0" eaLnBrk="1" latinLnBrk="0" hangingPunct="1">
      <a:defRPr sz="139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16" userDrawn="1">
          <p15:clr>
            <a:srgbClr val="A4A3A4"/>
          </p15:clr>
        </p15:guide>
        <p15:guide id="2" pos="3200"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David Williams" initials="DBW" lastIdx="3" clrIdx="0"/>
  <p:cmAuthor id="1" name="Ezlakowski, Mat" initials="EM" lastIdx="1" clrIdx="1">
    <p:extLst>
      <p:ext uri="{19B8F6BF-5375-455C-9EA6-DF929625EA0E}">
        <p15:presenceInfo xmlns:p15="http://schemas.microsoft.com/office/powerpoint/2012/main" userId="S-1-5-21-1531082355-734649621-3782574898-1605275" providerId="AD"/>
      </p:ext>
    </p:extLst>
  </p:cmAuthor>
  <p:cmAuthor id="2" name="Rao, Vinay" initials="RV" lastIdx="34" clrIdx="2">
    <p:extLst>
      <p:ext uri="{19B8F6BF-5375-455C-9EA6-DF929625EA0E}">
        <p15:presenceInfo xmlns:p15="http://schemas.microsoft.com/office/powerpoint/2012/main" userId="S-1-5-21-1531082355-734649621-3782574898-228762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E3"/>
    <a:srgbClr val="0075B3"/>
    <a:srgbClr val="F9BE01"/>
    <a:srgbClr val="EE7713"/>
    <a:srgbClr val="981E32"/>
    <a:srgbClr val="FF66FF"/>
    <a:srgbClr val="EDEDED"/>
    <a:srgbClr val="F6DEE0"/>
    <a:srgbClr val="AF1C63"/>
    <a:srgbClr val="8EC6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2B9D378-C1C0-4356-B297-E576C92EE876}" v="5" dt="2024-07-12T12:27:42.60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659" autoAdjust="0"/>
    <p:restoredTop sz="96416" autoAdjust="0"/>
  </p:normalViewPr>
  <p:slideViewPr>
    <p:cSldViewPr snapToGrid="0" snapToObjects="1">
      <p:cViewPr varScale="1">
        <p:scale>
          <a:sx n="66" d="100"/>
          <a:sy n="66" d="100"/>
        </p:scale>
        <p:origin x="568" y="32"/>
      </p:cViewPr>
      <p:guideLst>
        <p:guide orient="horz" pos="4016"/>
        <p:guide pos="3200"/>
      </p:guideLst>
    </p:cSldViewPr>
  </p:slideViewPr>
  <p:notesTextViewPr>
    <p:cViewPr>
      <p:scale>
        <a:sx n="100" d="100"/>
        <a:sy n="100" d="100"/>
      </p:scale>
      <p:origin x="0" y="0"/>
    </p:cViewPr>
  </p:notesTextViewPr>
  <p:sorterViewPr>
    <p:cViewPr>
      <p:scale>
        <a:sx n="47" d="100"/>
        <a:sy n="47" d="100"/>
      </p:scale>
      <p:origin x="0" y="0"/>
    </p:cViewPr>
  </p:sorterViewPr>
  <p:notesViewPr>
    <p:cSldViewPr snapToGrid="0" snapToObjects="1">
      <p:cViewPr varScale="1">
        <p:scale>
          <a:sx n="71" d="100"/>
          <a:sy n="71" d="100"/>
        </p:scale>
        <p:origin x="-3372" y="-120"/>
      </p:cViewPr>
      <p:guideLst>
        <p:guide orient="horz" pos="3131"/>
        <p:guide pos="214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handoutMaster" Target="handoutMasters/handoutMaster1.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 Kiruthika" userId="b07ff3e6-78a1-4c79-b7aa-078d09442280" providerId="ADAL" clId="{F2B9D378-C1C0-4356-B297-E576C92EE876}"/>
    <pc:docChg chg="undo custSel addSld delSld modSld">
      <pc:chgData name="P, Kiruthika" userId="b07ff3e6-78a1-4c79-b7aa-078d09442280" providerId="ADAL" clId="{F2B9D378-C1C0-4356-B297-E576C92EE876}" dt="2024-07-12T12:27:48.818" v="390" actId="2696"/>
      <pc:docMkLst>
        <pc:docMk/>
      </pc:docMkLst>
      <pc:sldChg chg="add">
        <pc:chgData name="P, Kiruthika" userId="b07ff3e6-78a1-4c79-b7aa-078d09442280" providerId="ADAL" clId="{F2B9D378-C1C0-4356-B297-E576C92EE876}" dt="2024-07-12T12:27:42.595" v="389"/>
        <pc:sldMkLst>
          <pc:docMk/>
          <pc:sldMk cId="2916779858" sldId="452"/>
        </pc:sldMkLst>
      </pc:sldChg>
      <pc:sldChg chg="modSp mod">
        <pc:chgData name="P, Kiruthika" userId="b07ff3e6-78a1-4c79-b7aa-078d09442280" providerId="ADAL" clId="{F2B9D378-C1C0-4356-B297-E576C92EE876}" dt="2024-07-12T09:52:51.298" v="18" actId="20577"/>
        <pc:sldMkLst>
          <pc:docMk/>
          <pc:sldMk cId="2276424121" sldId="4015"/>
        </pc:sldMkLst>
        <pc:spChg chg="mod">
          <ac:chgData name="P, Kiruthika" userId="b07ff3e6-78a1-4c79-b7aa-078d09442280" providerId="ADAL" clId="{F2B9D378-C1C0-4356-B297-E576C92EE876}" dt="2024-07-12T09:52:51.298" v="18" actId="20577"/>
          <ac:spMkLst>
            <pc:docMk/>
            <pc:sldMk cId="2276424121" sldId="4015"/>
            <ac:spMk id="4" creationId="{00000000-0000-0000-0000-000000000000}"/>
          </ac:spMkLst>
        </pc:spChg>
      </pc:sldChg>
      <pc:sldChg chg="addSp delSp modSp mod">
        <pc:chgData name="P, Kiruthika" userId="b07ff3e6-78a1-4c79-b7aa-078d09442280" providerId="ADAL" clId="{F2B9D378-C1C0-4356-B297-E576C92EE876}" dt="2024-07-12T12:26:27.110" v="388" actId="20577"/>
        <pc:sldMkLst>
          <pc:docMk/>
          <pc:sldMk cId="824663651" sldId="4031"/>
        </pc:sldMkLst>
        <pc:spChg chg="mod">
          <ac:chgData name="P, Kiruthika" userId="b07ff3e6-78a1-4c79-b7aa-078d09442280" providerId="ADAL" clId="{F2B9D378-C1C0-4356-B297-E576C92EE876}" dt="2024-07-12T12:13:34.194" v="262" actId="20577"/>
          <ac:spMkLst>
            <pc:docMk/>
            <pc:sldMk cId="824663651" sldId="4031"/>
            <ac:spMk id="2" creationId="{C7D33EB5-82BB-76AE-D689-993C59695760}"/>
          </ac:spMkLst>
        </pc:spChg>
        <pc:spChg chg="mod">
          <ac:chgData name="P, Kiruthika" userId="b07ff3e6-78a1-4c79-b7aa-078d09442280" providerId="ADAL" clId="{F2B9D378-C1C0-4356-B297-E576C92EE876}" dt="2024-07-12T12:26:27.110" v="388" actId="20577"/>
          <ac:spMkLst>
            <pc:docMk/>
            <pc:sldMk cId="824663651" sldId="4031"/>
            <ac:spMk id="8" creationId="{7303BA0C-EB86-BB20-7746-340BF1CE3ECA}"/>
          </ac:spMkLst>
        </pc:spChg>
        <pc:spChg chg="add mod">
          <ac:chgData name="P, Kiruthika" userId="b07ff3e6-78a1-4c79-b7aa-078d09442280" providerId="ADAL" clId="{F2B9D378-C1C0-4356-B297-E576C92EE876}" dt="2024-07-12T12:24:02.887" v="273" actId="1076"/>
          <ac:spMkLst>
            <pc:docMk/>
            <pc:sldMk cId="824663651" sldId="4031"/>
            <ac:spMk id="10" creationId="{B9B7DDB1-1B0C-DE47-A3FC-BBC4E2E492AC}"/>
          </ac:spMkLst>
        </pc:spChg>
        <pc:spChg chg="add del mod">
          <ac:chgData name="P, Kiruthika" userId="b07ff3e6-78a1-4c79-b7aa-078d09442280" providerId="ADAL" clId="{F2B9D378-C1C0-4356-B297-E576C92EE876}" dt="2024-07-12T12:24:29.627" v="277" actId="478"/>
          <ac:spMkLst>
            <pc:docMk/>
            <pc:sldMk cId="824663651" sldId="4031"/>
            <ac:spMk id="11" creationId="{5958A5B9-3A73-3325-670A-951B3566A3CC}"/>
          </ac:spMkLst>
        </pc:spChg>
        <pc:spChg chg="add mod">
          <ac:chgData name="P, Kiruthika" userId="b07ff3e6-78a1-4c79-b7aa-078d09442280" providerId="ADAL" clId="{F2B9D378-C1C0-4356-B297-E576C92EE876}" dt="2024-07-12T12:25:04.133" v="282" actId="1076"/>
          <ac:spMkLst>
            <pc:docMk/>
            <pc:sldMk cId="824663651" sldId="4031"/>
            <ac:spMk id="12" creationId="{12C22833-F541-FD81-A2A0-06B013DCD2DB}"/>
          </ac:spMkLst>
        </pc:spChg>
        <pc:picChg chg="del">
          <ac:chgData name="P, Kiruthika" userId="b07ff3e6-78a1-4c79-b7aa-078d09442280" providerId="ADAL" clId="{F2B9D378-C1C0-4356-B297-E576C92EE876}" dt="2024-07-12T12:22:44.796" v="265" actId="478"/>
          <ac:picMkLst>
            <pc:docMk/>
            <pc:sldMk cId="824663651" sldId="4031"/>
            <ac:picMk id="7" creationId="{34983453-DFFC-8BF7-60E1-A9BBA5C0A008}"/>
          </ac:picMkLst>
        </pc:picChg>
        <pc:picChg chg="add mod">
          <ac:chgData name="P, Kiruthika" userId="b07ff3e6-78a1-4c79-b7aa-078d09442280" providerId="ADAL" clId="{F2B9D378-C1C0-4356-B297-E576C92EE876}" dt="2024-07-12T12:23:08.966" v="269" actId="1076"/>
          <ac:picMkLst>
            <pc:docMk/>
            <pc:sldMk cId="824663651" sldId="4031"/>
            <ac:picMk id="9" creationId="{ACE7E47F-F316-3E9A-F29E-4114392F918F}"/>
          </ac:picMkLst>
        </pc:picChg>
        <pc:cxnChg chg="add del mod">
          <ac:chgData name="P, Kiruthika" userId="b07ff3e6-78a1-4c79-b7aa-078d09442280" providerId="ADAL" clId="{F2B9D378-C1C0-4356-B297-E576C92EE876}" dt="2024-07-12T12:22:43.533" v="264" actId="11529"/>
          <ac:cxnSpMkLst>
            <pc:docMk/>
            <pc:sldMk cId="824663651" sldId="4031"/>
            <ac:cxnSpMk id="4" creationId="{519570D4-05F2-19F8-8680-D219B082E74E}"/>
          </ac:cxnSpMkLst>
        </pc:cxnChg>
      </pc:sldChg>
      <pc:sldChg chg="modSp mod">
        <pc:chgData name="P, Kiruthika" userId="b07ff3e6-78a1-4c79-b7aa-078d09442280" providerId="ADAL" clId="{F2B9D378-C1C0-4356-B297-E576C92EE876}" dt="2024-07-12T12:13:06.560" v="256" actId="20577"/>
        <pc:sldMkLst>
          <pc:docMk/>
          <pc:sldMk cId="1202197363" sldId="4032"/>
        </pc:sldMkLst>
        <pc:spChg chg="mod">
          <ac:chgData name="P, Kiruthika" userId="b07ff3e6-78a1-4c79-b7aa-078d09442280" providerId="ADAL" clId="{F2B9D378-C1C0-4356-B297-E576C92EE876}" dt="2024-07-12T09:53:04.949" v="24" actId="20577"/>
          <ac:spMkLst>
            <pc:docMk/>
            <pc:sldMk cId="1202197363" sldId="4032"/>
            <ac:spMk id="2" creationId="{1B699330-A1AF-9220-D99B-17EA4AEE1798}"/>
          </ac:spMkLst>
        </pc:spChg>
        <pc:spChg chg="mod">
          <ac:chgData name="P, Kiruthika" userId="b07ff3e6-78a1-4c79-b7aa-078d09442280" providerId="ADAL" clId="{F2B9D378-C1C0-4356-B297-E576C92EE876}" dt="2024-07-12T12:13:06.560" v="256" actId="20577"/>
          <ac:spMkLst>
            <pc:docMk/>
            <pc:sldMk cId="1202197363" sldId="4032"/>
            <ac:spMk id="21" creationId="{3858D4BA-F276-4A1A-7F5E-FB51E6DDF4C2}"/>
          </ac:spMkLst>
        </pc:spChg>
        <pc:spChg chg="mod">
          <ac:chgData name="P, Kiruthika" userId="b07ff3e6-78a1-4c79-b7aa-078d09442280" providerId="ADAL" clId="{F2B9D378-C1C0-4356-B297-E576C92EE876}" dt="2024-07-12T12:11:28.921" v="164" actId="20577"/>
          <ac:spMkLst>
            <pc:docMk/>
            <pc:sldMk cId="1202197363" sldId="4032"/>
            <ac:spMk id="27" creationId="{5E2603E4-5229-0166-6B34-74D11C3329A9}"/>
          </ac:spMkLst>
        </pc:spChg>
        <pc:spChg chg="mod">
          <ac:chgData name="P, Kiruthika" userId="b07ff3e6-78a1-4c79-b7aa-078d09442280" providerId="ADAL" clId="{F2B9D378-C1C0-4356-B297-E576C92EE876}" dt="2024-07-12T12:12:46.939" v="246" actId="20577"/>
          <ac:spMkLst>
            <pc:docMk/>
            <pc:sldMk cId="1202197363" sldId="4032"/>
            <ac:spMk id="60" creationId="{94D85221-57AD-E73C-8955-A87440493F8B}"/>
          </ac:spMkLst>
        </pc:spChg>
        <pc:spChg chg="mod">
          <ac:chgData name="P, Kiruthika" userId="b07ff3e6-78a1-4c79-b7aa-078d09442280" providerId="ADAL" clId="{F2B9D378-C1C0-4356-B297-E576C92EE876}" dt="2024-07-12T12:11:51.228" v="175" actId="20577"/>
          <ac:spMkLst>
            <pc:docMk/>
            <pc:sldMk cId="1202197363" sldId="4032"/>
            <ac:spMk id="62" creationId="{34A9443A-F9DA-2AC2-EEFA-DEE5E7E7F986}"/>
          </ac:spMkLst>
        </pc:spChg>
        <pc:spChg chg="mod">
          <ac:chgData name="P, Kiruthika" userId="b07ff3e6-78a1-4c79-b7aa-078d09442280" providerId="ADAL" clId="{F2B9D378-C1C0-4356-B297-E576C92EE876}" dt="2024-07-12T12:11:17.054" v="152" actId="20577"/>
          <ac:spMkLst>
            <pc:docMk/>
            <pc:sldMk cId="1202197363" sldId="4032"/>
            <ac:spMk id="63" creationId="{B20E28D8-B1E5-0DD2-A864-AEC8F57C19E1}"/>
          </ac:spMkLst>
        </pc:spChg>
        <pc:spChg chg="mod">
          <ac:chgData name="P, Kiruthika" userId="b07ff3e6-78a1-4c79-b7aa-078d09442280" providerId="ADAL" clId="{F2B9D378-C1C0-4356-B297-E576C92EE876}" dt="2024-07-12T12:12:03.772" v="187" actId="20577"/>
          <ac:spMkLst>
            <pc:docMk/>
            <pc:sldMk cId="1202197363" sldId="4032"/>
            <ac:spMk id="64" creationId="{14D81038-87E3-5C91-1F45-4DD398511F79}"/>
          </ac:spMkLst>
        </pc:spChg>
      </pc:sldChg>
      <pc:sldChg chg="del">
        <pc:chgData name="P, Kiruthika" userId="b07ff3e6-78a1-4c79-b7aa-078d09442280" providerId="ADAL" clId="{F2B9D378-C1C0-4356-B297-E576C92EE876}" dt="2024-07-12T12:27:48.818" v="390" actId="2696"/>
        <pc:sldMkLst>
          <pc:docMk/>
          <pc:sldMk cId="640842644" sldId="403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CA6F3C-A638-4ACA-8BF4-E7F81C789D3E}"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US"/>
        </a:p>
      </dgm:t>
    </dgm:pt>
    <dgm:pt modelId="{148E1D19-EECD-4EA1-8E68-B818CE0BF8C1}">
      <dgm:prSet phldrT="[Text]" custT="1"/>
      <dgm:spPr>
        <a:solidFill>
          <a:schemeClr val="tx2"/>
        </a:solidFill>
      </dgm:spPr>
      <dgm:t>
        <a:bodyPr/>
        <a:lstStyle/>
        <a:p>
          <a:r>
            <a:rPr lang="en-US" sz="1800" b="0" dirty="0">
              <a:latin typeface="Segoe UI" panose="020B0502040204020203" pitchFamily="34" charset="0"/>
              <a:cs typeface="Segoe UI" panose="020B0502040204020203" pitchFamily="34" charset="0"/>
            </a:rPr>
            <a:t>Driver</a:t>
          </a:r>
        </a:p>
      </dgm:t>
    </dgm:pt>
    <dgm:pt modelId="{7C81467B-FEDB-4CD2-904D-279ABE3D9896}" type="parTrans" cxnId="{07C1C7DE-B669-4B84-AF3E-787F32DB68DF}">
      <dgm:prSet/>
      <dgm:spPr/>
      <dgm:t>
        <a:bodyPr/>
        <a:lstStyle/>
        <a:p>
          <a:endParaRPr lang="en-US"/>
        </a:p>
      </dgm:t>
    </dgm:pt>
    <dgm:pt modelId="{62DA4C46-62BA-4783-A99B-A9ABBA0B9047}" type="sibTrans" cxnId="{07C1C7DE-B669-4B84-AF3E-787F32DB68DF}">
      <dgm:prSet/>
      <dgm:spPr/>
      <dgm:t>
        <a:bodyPr/>
        <a:lstStyle/>
        <a:p>
          <a:endParaRPr lang="en-US"/>
        </a:p>
      </dgm:t>
    </dgm:pt>
    <dgm:pt modelId="{66E986AE-18E9-4A1D-BF9E-22C86D9E4E5B}">
      <dgm:prSet phldrT="[Text]" custT="1"/>
      <dgm:spPr>
        <a:solidFill>
          <a:schemeClr val="tx2"/>
        </a:solidFill>
      </dgm:spPr>
      <dgm:t>
        <a:bodyPr/>
        <a:lstStyle/>
        <a:p>
          <a:r>
            <a:rPr lang="en-US" sz="1800" dirty="0"/>
            <a:t>Function Libraries</a:t>
          </a:r>
          <a:endParaRPr lang="en-US" sz="1800" b="1" dirty="0"/>
        </a:p>
      </dgm:t>
    </dgm:pt>
    <dgm:pt modelId="{8F7971C5-D599-4C73-8947-020EACC80F1D}" type="parTrans" cxnId="{F32D70A1-B635-45BB-A337-524306CD4743}">
      <dgm:prSet/>
      <dgm:spPr/>
      <dgm:t>
        <a:bodyPr/>
        <a:lstStyle/>
        <a:p>
          <a:endParaRPr lang="en-US"/>
        </a:p>
      </dgm:t>
    </dgm:pt>
    <dgm:pt modelId="{D5B374E1-52E8-4933-B9D6-E46AF1C78D90}" type="sibTrans" cxnId="{F32D70A1-B635-45BB-A337-524306CD4743}">
      <dgm:prSet/>
      <dgm:spPr/>
      <dgm:t>
        <a:bodyPr/>
        <a:lstStyle/>
        <a:p>
          <a:endParaRPr lang="en-US"/>
        </a:p>
      </dgm:t>
    </dgm:pt>
    <dgm:pt modelId="{17FE4961-6E30-49AF-90F7-66F10A1EA31E}">
      <dgm:prSet custT="1"/>
      <dgm:spPr>
        <a:solidFill>
          <a:schemeClr val="tx2"/>
        </a:solidFill>
      </dgm:spPr>
      <dgm:t>
        <a:bodyPr/>
        <a:lstStyle/>
        <a:p>
          <a:r>
            <a:rPr lang="en-US" sz="1800" dirty="0"/>
            <a:t>Test Data </a:t>
          </a:r>
          <a:endParaRPr lang="en-US" sz="1800" b="1" dirty="0"/>
        </a:p>
      </dgm:t>
    </dgm:pt>
    <dgm:pt modelId="{7EC8ADB7-6B9A-4467-AE27-3C1D25EF1732}" type="parTrans" cxnId="{0BDD46B7-E6BC-4E02-912B-65D274524600}">
      <dgm:prSet/>
      <dgm:spPr/>
      <dgm:t>
        <a:bodyPr/>
        <a:lstStyle/>
        <a:p>
          <a:endParaRPr lang="en-US"/>
        </a:p>
      </dgm:t>
    </dgm:pt>
    <dgm:pt modelId="{92009CC7-DA91-4794-AC6E-77F8E49B80F8}" type="sibTrans" cxnId="{0BDD46B7-E6BC-4E02-912B-65D274524600}">
      <dgm:prSet/>
      <dgm:spPr/>
      <dgm:t>
        <a:bodyPr/>
        <a:lstStyle/>
        <a:p>
          <a:endParaRPr lang="en-US"/>
        </a:p>
      </dgm:t>
    </dgm:pt>
    <dgm:pt modelId="{A3EEC8EF-FDAE-482E-BC2A-02292BFF60A2}">
      <dgm:prSet custT="1"/>
      <dgm:spPr>
        <a:solidFill>
          <a:schemeClr val="tx2"/>
        </a:solidFill>
      </dgm:spPr>
      <dgm:t>
        <a:bodyPr/>
        <a:lstStyle/>
        <a:p>
          <a:r>
            <a:rPr lang="en-US" sz="1800" dirty="0"/>
            <a:t>Test Results</a:t>
          </a:r>
          <a:endParaRPr lang="en-US" sz="1800" b="1" dirty="0"/>
        </a:p>
      </dgm:t>
    </dgm:pt>
    <dgm:pt modelId="{5097524F-234A-40BB-82B0-F5880DA0D9A7}" type="parTrans" cxnId="{D20270C8-FF1A-473B-98BC-2D3FB7C02E4F}">
      <dgm:prSet/>
      <dgm:spPr/>
      <dgm:t>
        <a:bodyPr/>
        <a:lstStyle/>
        <a:p>
          <a:endParaRPr lang="en-US"/>
        </a:p>
      </dgm:t>
    </dgm:pt>
    <dgm:pt modelId="{FC8E6406-8F4A-40A5-8295-F1B0C061EED0}" type="sibTrans" cxnId="{D20270C8-FF1A-473B-98BC-2D3FB7C02E4F}">
      <dgm:prSet/>
      <dgm:spPr/>
      <dgm:t>
        <a:bodyPr/>
        <a:lstStyle/>
        <a:p>
          <a:endParaRPr lang="en-US"/>
        </a:p>
      </dgm:t>
    </dgm:pt>
    <dgm:pt modelId="{49EA9C3A-51F5-4ECF-907A-7671339F877E}">
      <dgm:prSet custT="1"/>
      <dgm:spPr>
        <a:solidFill>
          <a:schemeClr val="bg1">
            <a:alpha val="90000"/>
          </a:schemeClr>
        </a:solidFill>
      </dgm:spPr>
      <dgm:t>
        <a:bodyPr/>
        <a:lstStyle/>
        <a:p>
          <a:r>
            <a:rPr lang="en-US" sz="1300" b="0" dirty="0">
              <a:solidFill>
                <a:schemeClr val="tx1"/>
              </a:solidFill>
              <a:effectLst/>
              <a:latin typeface="+mn-lt"/>
              <a:cs typeface="Segoe UI" panose="020B0502040204020203" pitchFamily="34" charset="0"/>
            </a:rPr>
            <a:t>Post execution html results will get saved in this folder.</a:t>
          </a:r>
        </a:p>
      </dgm:t>
    </dgm:pt>
    <dgm:pt modelId="{8A938C8D-3CE9-42AA-8D39-E38E54B78FE1}" type="parTrans" cxnId="{5BFF5DE3-ACC7-4926-8D58-0D8BDABCFEBF}">
      <dgm:prSet/>
      <dgm:spPr/>
      <dgm:t>
        <a:bodyPr/>
        <a:lstStyle/>
        <a:p>
          <a:endParaRPr lang="en-US"/>
        </a:p>
      </dgm:t>
    </dgm:pt>
    <dgm:pt modelId="{E43DDA88-34EE-4243-B789-90FAC81C7FC8}" type="sibTrans" cxnId="{5BFF5DE3-ACC7-4926-8D58-0D8BDABCFEBF}">
      <dgm:prSet/>
      <dgm:spPr/>
      <dgm:t>
        <a:bodyPr/>
        <a:lstStyle/>
        <a:p>
          <a:endParaRPr lang="en-US"/>
        </a:p>
      </dgm:t>
    </dgm:pt>
    <dgm:pt modelId="{E15DB954-6703-49E8-B907-11671D129D5A}">
      <dgm:prSet phldrT="[Text]" custT="1"/>
      <dgm:spPr>
        <a:solidFill>
          <a:schemeClr val="bg1">
            <a:alpha val="90000"/>
          </a:schemeClr>
        </a:solidFill>
      </dgm:spPr>
      <dgm:t>
        <a:bodyPr anchor="ctr"/>
        <a:lstStyle/>
        <a:p>
          <a:pPr algn="l"/>
          <a:r>
            <a:rPr lang="en-US" sz="1300" b="0" i="0" dirty="0">
              <a:solidFill>
                <a:srgbClr val="222222"/>
              </a:solidFill>
              <a:effectLst/>
            </a:rPr>
            <a:t>Contains a driver script to drive the entire execution. I t reads the execution flag from data excel and depends on the flag the testcase will get called one after the another. This script is responsible for loading the respective application libraries at the run time.</a:t>
          </a:r>
          <a:endParaRPr lang="en-US" sz="1300" b="0" dirty="0">
            <a:solidFill>
              <a:schemeClr val="tx2"/>
            </a:solidFill>
          </a:endParaRPr>
        </a:p>
      </dgm:t>
    </dgm:pt>
    <dgm:pt modelId="{3ADA5505-715F-4231-A399-044FF018B964}" type="parTrans" cxnId="{81F683AB-3806-4EBB-AD18-504F7BFF9DEC}">
      <dgm:prSet/>
      <dgm:spPr/>
      <dgm:t>
        <a:bodyPr/>
        <a:lstStyle/>
        <a:p>
          <a:endParaRPr lang="en-US"/>
        </a:p>
      </dgm:t>
    </dgm:pt>
    <dgm:pt modelId="{3925229F-75A5-4436-801C-6BBA50134350}" type="sibTrans" cxnId="{81F683AB-3806-4EBB-AD18-504F7BFF9DEC}">
      <dgm:prSet/>
      <dgm:spPr/>
      <dgm:t>
        <a:bodyPr/>
        <a:lstStyle/>
        <a:p>
          <a:endParaRPr lang="en-US"/>
        </a:p>
      </dgm:t>
    </dgm:pt>
    <dgm:pt modelId="{2A216ED8-E2E0-4FEC-8B2E-D96789ADD38F}">
      <dgm:prSet phldrT="[Text]" custT="1"/>
      <dgm:spPr>
        <a:solidFill>
          <a:schemeClr val="bg1">
            <a:alpha val="90000"/>
          </a:schemeClr>
        </a:solidFill>
      </dgm:spPr>
      <dgm:t>
        <a:bodyPr/>
        <a:lstStyle/>
        <a:p>
          <a:pPr algn="l">
            <a:buFont typeface="Arial" panose="020B0604020202020204" pitchFamily="34" charset="0"/>
            <a:buChar char="•"/>
          </a:pPr>
          <a:r>
            <a:rPr lang="en-US" sz="1300" b="0" i="0" dirty="0">
              <a:solidFill>
                <a:srgbClr val="222222"/>
              </a:solidFill>
              <a:effectLst/>
            </a:rPr>
            <a:t>This is the folder where all our framework related and application related reusable functions are written in .</a:t>
          </a:r>
          <a:r>
            <a:rPr lang="en-US" sz="1300" b="0" i="0" dirty="0" err="1">
              <a:solidFill>
                <a:srgbClr val="222222"/>
              </a:solidFill>
              <a:effectLst/>
            </a:rPr>
            <a:t>vbs</a:t>
          </a:r>
          <a:r>
            <a:rPr lang="en-US" sz="1300" b="0" i="0" dirty="0">
              <a:solidFill>
                <a:srgbClr val="222222"/>
              </a:solidFill>
              <a:effectLst/>
            </a:rPr>
            <a:t> / .</a:t>
          </a:r>
          <a:r>
            <a:rPr lang="en-US" sz="1300" b="0" i="0" dirty="0" err="1">
              <a:solidFill>
                <a:srgbClr val="222222"/>
              </a:solidFill>
              <a:effectLst/>
            </a:rPr>
            <a:t>qfl</a:t>
          </a:r>
          <a:r>
            <a:rPr lang="en-US" sz="1300" b="0" i="0" dirty="0">
              <a:solidFill>
                <a:srgbClr val="222222"/>
              </a:solidFill>
              <a:effectLst/>
            </a:rPr>
            <a:t> format .</a:t>
          </a:r>
          <a:endParaRPr lang="en-US" sz="1300" b="0" dirty="0">
            <a:solidFill>
              <a:schemeClr val="tx2"/>
            </a:solidFill>
            <a:effectLst/>
            <a:latin typeface="Segoe UI" panose="020B0502040204020203" pitchFamily="34" charset="0"/>
            <a:cs typeface="Segoe UI" panose="020B0502040204020203" pitchFamily="34" charset="0"/>
          </a:endParaRPr>
        </a:p>
      </dgm:t>
    </dgm:pt>
    <dgm:pt modelId="{11FA2169-D299-4C18-AEEF-99FE57B7C3BB}" type="parTrans" cxnId="{36989A80-E7E3-482C-AEAD-8EBE2E7C94E5}">
      <dgm:prSet/>
      <dgm:spPr/>
      <dgm:t>
        <a:bodyPr/>
        <a:lstStyle/>
        <a:p>
          <a:endParaRPr lang="en-US"/>
        </a:p>
      </dgm:t>
    </dgm:pt>
    <dgm:pt modelId="{E4B146F0-D0CF-48E1-A286-3ABE33DF7263}" type="sibTrans" cxnId="{36989A80-E7E3-482C-AEAD-8EBE2E7C94E5}">
      <dgm:prSet/>
      <dgm:spPr/>
      <dgm:t>
        <a:bodyPr/>
        <a:lstStyle/>
        <a:p>
          <a:endParaRPr lang="en-US"/>
        </a:p>
      </dgm:t>
    </dgm:pt>
    <dgm:pt modelId="{9BE3F037-0666-4214-A00C-369E7C1725FF}">
      <dgm:prSet custT="1"/>
      <dgm:spPr>
        <a:solidFill>
          <a:schemeClr val="bg1">
            <a:alpha val="90000"/>
          </a:schemeClr>
        </a:solidFill>
      </dgm:spPr>
      <dgm:t>
        <a:bodyPr/>
        <a:lstStyle/>
        <a:p>
          <a:endParaRPr lang="en-US" sz="1300" b="0" dirty="0">
            <a:solidFill>
              <a:schemeClr val="tx2"/>
            </a:solidFill>
            <a:effectLst/>
            <a:latin typeface="+mn-lt"/>
            <a:cs typeface="Segoe UI" panose="020B0502040204020203" pitchFamily="34" charset="0"/>
          </a:endParaRPr>
        </a:p>
      </dgm:t>
    </dgm:pt>
    <dgm:pt modelId="{DBD36CEC-6938-46AC-920B-A869788BBEF2}" type="parTrans" cxnId="{A8DD7594-9D96-40FB-A59A-8CEFB3D57FB0}">
      <dgm:prSet/>
      <dgm:spPr/>
      <dgm:t>
        <a:bodyPr/>
        <a:lstStyle/>
        <a:p>
          <a:endParaRPr lang="en-US"/>
        </a:p>
      </dgm:t>
    </dgm:pt>
    <dgm:pt modelId="{94CE5376-2A0D-4C78-A6B4-DFC64CC9FA58}" type="sibTrans" cxnId="{A8DD7594-9D96-40FB-A59A-8CEFB3D57FB0}">
      <dgm:prSet/>
      <dgm:spPr/>
      <dgm:t>
        <a:bodyPr/>
        <a:lstStyle/>
        <a:p>
          <a:endParaRPr lang="en-US"/>
        </a:p>
      </dgm:t>
    </dgm:pt>
    <dgm:pt modelId="{57F4047F-DA12-410E-A494-957BDF1F6D32}">
      <dgm:prSet phldrT="[Text]" custT="1"/>
      <dgm:spPr>
        <a:solidFill>
          <a:schemeClr val="bg1">
            <a:alpha val="90000"/>
          </a:schemeClr>
        </a:solidFill>
      </dgm:spPr>
      <dgm:t>
        <a:bodyPr/>
        <a:lstStyle/>
        <a:p>
          <a:r>
            <a:rPr lang="en-US" sz="1300" b="0" dirty="0">
              <a:solidFill>
                <a:schemeClr val="tx1"/>
              </a:solidFill>
              <a:effectLst/>
              <a:latin typeface="+mn-lt"/>
              <a:cs typeface="Segoe UI" panose="020B0502040204020203" pitchFamily="34" charset="0"/>
            </a:rPr>
            <a:t>This folder contains test data excel files.</a:t>
          </a:r>
          <a:endParaRPr lang="en-US" sz="1300" b="0" dirty="0">
            <a:solidFill>
              <a:schemeClr val="tx2"/>
            </a:solidFill>
            <a:effectLst/>
            <a:latin typeface="+mn-lt"/>
            <a:cs typeface="Segoe UI" panose="020B0502040204020203" pitchFamily="34" charset="0"/>
          </a:endParaRPr>
        </a:p>
      </dgm:t>
    </dgm:pt>
    <dgm:pt modelId="{EBB1A02D-0D41-45E7-A7E4-3F58C4D5742C}" type="parTrans" cxnId="{2D655A3E-4DBA-4038-926C-F9AAAE904A2A}">
      <dgm:prSet/>
      <dgm:spPr/>
      <dgm:t>
        <a:bodyPr/>
        <a:lstStyle/>
        <a:p>
          <a:endParaRPr lang="en-IN"/>
        </a:p>
      </dgm:t>
    </dgm:pt>
    <dgm:pt modelId="{2081EAA9-7939-428D-A971-8746C9AE9C6E}" type="sibTrans" cxnId="{2D655A3E-4DBA-4038-926C-F9AAAE904A2A}">
      <dgm:prSet/>
      <dgm:spPr/>
      <dgm:t>
        <a:bodyPr/>
        <a:lstStyle/>
        <a:p>
          <a:endParaRPr lang="en-IN"/>
        </a:p>
      </dgm:t>
    </dgm:pt>
    <dgm:pt modelId="{69933BA9-1C47-4215-8E6F-4F2040B20F71}">
      <dgm:prSet phldrT="[Text]"/>
      <dgm:spPr>
        <a:solidFill>
          <a:schemeClr val="bg1">
            <a:alpha val="90000"/>
          </a:schemeClr>
        </a:solidFill>
      </dgm:spPr>
      <dgm:t>
        <a:bodyPr/>
        <a:lstStyle/>
        <a:p>
          <a:endParaRPr lang="en-US" sz="1900" b="0" dirty="0">
            <a:solidFill>
              <a:schemeClr val="tx2"/>
            </a:solidFill>
            <a:effectLst/>
            <a:latin typeface="Segoe UI" panose="020B0502040204020203" pitchFamily="34" charset="0"/>
            <a:cs typeface="Segoe UI" panose="020B0502040204020203" pitchFamily="34" charset="0"/>
          </a:endParaRPr>
        </a:p>
      </dgm:t>
    </dgm:pt>
    <dgm:pt modelId="{C06BF59C-134A-4D8C-A5B3-37A048950795}" type="parTrans" cxnId="{57957C85-6CC1-4B2A-9100-2810E8629A60}">
      <dgm:prSet/>
      <dgm:spPr/>
      <dgm:t>
        <a:bodyPr/>
        <a:lstStyle/>
        <a:p>
          <a:endParaRPr lang="en-IN"/>
        </a:p>
      </dgm:t>
    </dgm:pt>
    <dgm:pt modelId="{658A4A4A-0D31-45E8-8D87-B4B45DCB142C}" type="sibTrans" cxnId="{57957C85-6CC1-4B2A-9100-2810E8629A60}">
      <dgm:prSet/>
      <dgm:spPr/>
      <dgm:t>
        <a:bodyPr/>
        <a:lstStyle/>
        <a:p>
          <a:endParaRPr lang="en-IN"/>
        </a:p>
      </dgm:t>
    </dgm:pt>
    <dgm:pt modelId="{37D7DB1C-1AA2-45F3-872B-41215BB482AD}" type="pres">
      <dgm:prSet presAssocID="{22CA6F3C-A638-4ACA-8BF4-E7F81C789D3E}" presName="Name0" presStyleCnt="0">
        <dgm:presLayoutVars>
          <dgm:dir/>
          <dgm:animLvl val="lvl"/>
          <dgm:resizeHandles/>
        </dgm:presLayoutVars>
      </dgm:prSet>
      <dgm:spPr/>
    </dgm:pt>
    <dgm:pt modelId="{EE7FEA3C-40A0-4AFD-831F-664FE93BBBCB}" type="pres">
      <dgm:prSet presAssocID="{148E1D19-EECD-4EA1-8E68-B818CE0BF8C1}" presName="linNode" presStyleCnt="0"/>
      <dgm:spPr/>
    </dgm:pt>
    <dgm:pt modelId="{4FC021F1-999C-44D4-9288-DC22F9E7461A}" type="pres">
      <dgm:prSet presAssocID="{148E1D19-EECD-4EA1-8E68-B818CE0BF8C1}" presName="parentShp" presStyleLbl="node1" presStyleIdx="0" presStyleCnt="4" custLinFactNeighborY="-126">
        <dgm:presLayoutVars>
          <dgm:bulletEnabled val="1"/>
        </dgm:presLayoutVars>
      </dgm:prSet>
      <dgm:spPr/>
    </dgm:pt>
    <dgm:pt modelId="{D66B5BCA-136F-4FF8-A6C0-C499DBE2C3CE}" type="pres">
      <dgm:prSet presAssocID="{148E1D19-EECD-4EA1-8E68-B818CE0BF8C1}" presName="childShp" presStyleLbl="bgAccFollowNode1" presStyleIdx="0" presStyleCnt="4">
        <dgm:presLayoutVars>
          <dgm:bulletEnabled val="1"/>
        </dgm:presLayoutVars>
      </dgm:prSet>
      <dgm:spPr>
        <a:prstGeom prst="homePlate">
          <a:avLst/>
        </a:prstGeom>
      </dgm:spPr>
    </dgm:pt>
    <dgm:pt modelId="{0FD8B297-8001-4612-834A-8771991391BA}" type="pres">
      <dgm:prSet presAssocID="{62DA4C46-62BA-4783-A99B-A9ABBA0B9047}" presName="spacing" presStyleCnt="0"/>
      <dgm:spPr/>
    </dgm:pt>
    <dgm:pt modelId="{8F175779-67F5-45AD-A28C-62F84EDCB9F3}" type="pres">
      <dgm:prSet presAssocID="{66E986AE-18E9-4A1D-BF9E-22C86D9E4E5B}" presName="linNode" presStyleCnt="0"/>
      <dgm:spPr/>
    </dgm:pt>
    <dgm:pt modelId="{D7D883C6-9D16-4823-A49A-9F4227796C5E}" type="pres">
      <dgm:prSet presAssocID="{66E986AE-18E9-4A1D-BF9E-22C86D9E4E5B}" presName="parentShp" presStyleLbl="node1" presStyleIdx="1" presStyleCnt="4">
        <dgm:presLayoutVars>
          <dgm:bulletEnabled val="1"/>
        </dgm:presLayoutVars>
      </dgm:prSet>
      <dgm:spPr/>
    </dgm:pt>
    <dgm:pt modelId="{B197DAF5-D444-46AA-BCEF-8691007B9D00}" type="pres">
      <dgm:prSet presAssocID="{66E986AE-18E9-4A1D-BF9E-22C86D9E4E5B}" presName="childShp" presStyleLbl="bgAccFollowNode1" presStyleIdx="1" presStyleCnt="4" custScaleY="74261">
        <dgm:presLayoutVars>
          <dgm:bulletEnabled val="1"/>
        </dgm:presLayoutVars>
      </dgm:prSet>
      <dgm:spPr>
        <a:prstGeom prst="homePlate">
          <a:avLst/>
        </a:prstGeom>
      </dgm:spPr>
    </dgm:pt>
    <dgm:pt modelId="{A7E7DC5F-D094-4C77-A751-5117B6C49E2F}" type="pres">
      <dgm:prSet presAssocID="{D5B374E1-52E8-4933-B9D6-E46AF1C78D90}" presName="spacing" presStyleCnt="0"/>
      <dgm:spPr/>
    </dgm:pt>
    <dgm:pt modelId="{645D0763-7BB7-4C0A-BCAA-BA7DCE25D122}" type="pres">
      <dgm:prSet presAssocID="{17FE4961-6E30-49AF-90F7-66F10A1EA31E}" presName="linNode" presStyleCnt="0"/>
      <dgm:spPr/>
    </dgm:pt>
    <dgm:pt modelId="{AF6D7525-ADDA-45AB-AFB9-4CF1DAFDE034}" type="pres">
      <dgm:prSet presAssocID="{17FE4961-6E30-49AF-90F7-66F10A1EA31E}" presName="parentShp" presStyleLbl="node1" presStyleIdx="2" presStyleCnt="4">
        <dgm:presLayoutVars>
          <dgm:bulletEnabled val="1"/>
        </dgm:presLayoutVars>
      </dgm:prSet>
      <dgm:spPr/>
    </dgm:pt>
    <dgm:pt modelId="{F57BBFA7-33BE-4232-B61D-16B4C5E111CE}" type="pres">
      <dgm:prSet presAssocID="{17FE4961-6E30-49AF-90F7-66F10A1EA31E}" presName="childShp" presStyleLbl="bgAccFollowNode1" presStyleIdx="2" presStyleCnt="4" custScaleY="78533" custLinFactNeighborX="0" custLinFactNeighborY="1755">
        <dgm:presLayoutVars>
          <dgm:bulletEnabled val="1"/>
        </dgm:presLayoutVars>
      </dgm:prSet>
      <dgm:spPr>
        <a:prstGeom prst="homePlate">
          <a:avLst/>
        </a:prstGeom>
      </dgm:spPr>
    </dgm:pt>
    <dgm:pt modelId="{4843A4F4-4E75-4711-9810-3D3852182E48}" type="pres">
      <dgm:prSet presAssocID="{92009CC7-DA91-4794-AC6E-77F8E49B80F8}" presName="spacing" presStyleCnt="0"/>
      <dgm:spPr/>
    </dgm:pt>
    <dgm:pt modelId="{DBB03CEB-E29E-41AF-B61A-A0674BA7803F}" type="pres">
      <dgm:prSet presAssocID="{A3EEC8EF-FDAE-482E-BC2A-02292BFF60A2}" presName="linNode" presStyleCnt="0"/>
      <dgm:spPr/>
    </dgm:pt>
    <dgm:pt modelId="{C92508FE-EF45-4588-9C81-9823BF58A1CB}" type="pres">
      <dgm:prSet presAssocID="{A3EEC8EF-FDAE-482E-BC2A-02292BFF60A2}" presName="parentShp" presStyleLbl="node1" presStyleIdx="3" presStyleCnt="4">
        <dgm:presLayoutVars>
          <dgm:bulletEnabled val="1"/>
        </dgm:presLayoutVars>
      </dgm:prSet>
      <dgm:spPr/>
    </dgm:pt>
    <dgm:pt modelId="{8573D4B1-2865-4883-B6AF-473B252E1084}" type="pres">
      <dgm:prSet presAssocID="{A3EEC8EF-FDAE-482E-BC2A-02292BFF60A2}" presName="childShp" presStyleLbl="bgAccFollowNode1" presStyleIdx="3" presStyleCnt="4">
        <dgm:presLayoutVars>
          <dgm:bulletEnabled val="1"/>
        </dgm:presLayoutVars>
      </dgm:prSet>
      <dgm:spPr>
        <a:prstGeom prst="homePlate">
          <a:avLst/>
        </a:prstGeom>
      </dgm:spPr>
    </dgm:pt>
  </dgm:ptLst>
  <dgm:cxnLst>
    <dgm:cxn modelId="{0164F92B-21F4-4E11-B6FF-5CE1B6F0BFD0}" type="presOf" srcId="{E15DB954-6703-49E8-B907-11671D129D5A}" destId="{D66B5BCA-136F-4FF8-A6C0-C499DBE2C3CE}" srcOrd="0" destOrd="0" presId="urn:microsoft.com/office/officeart/2005/8/layout/vList6"/>
    <dgm:cxn modelId="{F4299C30-DC13-4A8D-9E8F-9D8CB1D5DBBA}" type="presOf" srcId="{2A216ED8-E2E0-4FEC-8B2E-D96789ADD38F}" destId="{B197DAF5-D444-46AA-BCEF-8691007B9D00}" srcOrd="0" destOrd="0" presId="urn:microsoft.com/office/officeart/2005/8/layout/vList6"/>
    <dgm:cxn modelId="{09903E3D-C001-43BB-94AF-150C0AE540E7}" type="presOf" srcId="{9BE3F037-0666-4214-A00C-369E7C1725FF}" destId="{8573D4B1-2865-4883-B6AF-473B252E1084}" srcOrd="0" destOrd="0" presId="urn:microsoft.com/office/officeart/2005/8/layout/vList6"/>
    <dgm:cxn modelId="{2D655A3E-4DBA-4038-926C-F9AAAE904A2A}" srcId="{17FE4961-6E30-49AF-90F7-66F10A1EA31E}" destId="{57F4047F-DA12-410E-A494-957BDF1F6D32}" srcOrd="1" destOrd="0" parTransId="{EBB1A02D-0D41-45E7-A7E4-3F58C4D5742C}" sibTransId="{2081EAA9-7939-428D-A971-8746C9AE9C6E}"/>
    <dgm:cxn modelId="{3E839376-C153-41E3-8120-BB80E9F593D6}" type="presOf" srcId="{66E986AE-18E9-4A1D-BF9E-22C86D9E4E5B}" destId="{D7D883C6-9D16-4823-A49A-9F4227796C5E}" srcOrd="0" destOrd="0" presId="urn:microsoft.com/office/officeart/2005/8/layout/vList6"/>
    <dgm:cxn modelId="{36989A80-E7E3-482C-AEAD-8EBE2E7C94E5}" srcId="{66E986AE-18E9-4A1D-BF9E-22C86D9E4E5B}" destId="{2A216ED8-E2E0-4FEC-8B2E-D96789ADD38F}" srcOrd="0" destOrd="0" parTransId="{11FA2169-D299-4C18-AEEF-99FE57B7C3BB}" sibTransId="{E4B146F0-D0CF-48E1-A286-3ABE33DF7263}"/>
    <dgm:cxn modelId="{BEDF4084-3C01-469A-BD06-A6CB57AB7104}" type="presOf" srcId="{148E1D19-EECD-4EA1-8E68-B818CE0BF8C1}" destId="{4FC021F1-999C-44D4-9288-DC22F9E7461A}" srcOrd="0" destOrd="0" presId="urn:microsoft.com/office/officeart/2005/8/layout/vList6"/>
    <dgm:cxn modelId="{57957C85-6CC1-4B2A-9100-2810E8629A60}" srcId="{17FE4961-6E30-49AF-90F7-66F10A1EA31E}" destId="{69933BA9-1C47-4215-8E6F-4F2040B20F71}" srcOrd="0" destOrd="0" parTransId="{C06BF59C-134A-4D8C-A5B3-37A048950795}" sibTransId="{658A4A4A-0D31-45E8-8D87-B4B45DCB142C}"/>
    <dgm:cxn modelId="{A8DD7594-9D96-40FB-A59A-8CEFB3D57FB0}" srcId="{A3EEC8EF-FDAE-482E-BC2A-02292BFF60A2}" destId="{9BE3F037-0666-4214-A00C-369E7C1725FF}" srcOrd="0" destOrd="0" parTransId="{DBD36CEC-6938-46AC-920B-A869788BBEF2}" sibTransId="{94CE5376-2A0D-4C78-A6B4-DFC64CC9FA58}"/>
    <dgm:cxn modelId="{021BDB9A-7E31-45FF-BF0A-86ED89C7165B}" type="presOf" srcId="{49EA9C3A-51F5-4ECF-907A-7671339F877E}" destId="{8573D4B1-2865-4883-B6AF-473B252E1084}" srcOrd="0" destOrd="1" presId="urn:microsoft.com/office/officeart/2005/8/layout/vList6"/>
    <dgm:cxn modelId="{F32D70A1-B635-45BB-A337-524306CD4743}" srcId="{22CA6F3C-A638-4ACA-8BF4-E7F81C789D3E}" destId="{66E986AE-18E9-4A1D-BF9E-22C86D9E4E5B}" srcOrd="1" destOrd="0" parTransId="{8F7971C5-D599-4C73-8947-020EACC80F1D}" sibTransId="{D5B374E1-52E8-4933-B9D6-E46AF1C78D90}"/>
    <dgm:cxn modelId="{81F683AB-3806-4EBB-AD18-504F7BFF9DEC}" srcId="{148E1D19-EECD-4EA1-8E68-B818CE0BF8C1}" destId="{E15DB954-6703-49E8-B907-11671D129D5A}" srcOrd="0" destOrd="0" parTransId="{3ADA5505-715F-4231-A399-044FF018B964}" sibTransId="{3925229F-75A5-4436-801C-6BBA50134350}"/>
    <dgm:cxn modelId="{0BDD46B7-E6BC-4E02-912B-65D274524600}" srcId="{22CA6F3C-A638-4ACA-8BF4-E7F81C789D3E}" destId="{17FE4961-6E30-49AF-90F7-66F10A1EA31E}" srcOrd="2" destOrd="0" parTransId="{7EC8ADB7-6B9A-4467-AE27-3C1D25EF1732}" sibTransId="{92009CC7-DA91-4794-AC6E-77F8E49B80F8}"/>
    <dgm:cxn modelId="{D20270C8-FF1A-473B-98BC-2D3FB7C02E4F}" srcId="{22CA6F3C-A638-4ACA-8BF4-E7F81C789D3E}" destId="{A3EEC8EF-FDAE-482E-BC2A-02292BFF60A2}" srcOrd="3" destOrd="0" parTransId="{5097524F-234A-40BB-82B0-F5880DA0D9A7}" sibTransId="{FC8E6406-8F4A-40A5-8295-F1B0C061EED0}"/>
    <dgm:cxn modelId="{E5F51FC9-479B-4034-ADD3-9C10131E31B9}" type="presOf" srcId="{17FE4961-6E30-49AF-90F7-66F10A1EA31E}" destId="{AF6D7525-ADDA-45AB-AFB9-4CF1DAFDE034}" srcOrd="0" destOrd="0" presId="urn:microsoft.com/office/officeart/2005/8/layout/vList6"/>
    <dgm:cxn modelId="{DC1578C9-C973-4874-A5C2-03852B286127}" type="presOf" srcId="{69933BA9-1C47-4215-8E6F-4F2040B20F71}" destId="{F57BBFA7-33BE-4232-B61D-16B4C5E111CE}" srcOrd="0" destOrd="0" presId="urn:microsoft.com/office/officeart/2005/8/layout/vList6"/>
    <dgm:cxn modelId="{3FCE08DA-E2F7-483F-98AD-97FD1937E41C}" type="presOf" srcId="{57F4047F-DA12-410E-A494-957BDF1F6D32}" destId="{F57BBFA7-33BE-4232-B61D-16B4C5E111CE}" srcOrd="0" destOrd="1" presId="urn:microsoft.com/office/officeart/2005/8/layout/vList6"/>
    <dgm:cxn modelId="{177E41DD-A181-4B04-A6A2-10F3D45A3EB2}" type="presOf" srcId="{22CA6F3C-A638-4ACA-8BF4-E7F81C789D3E}" destId="{37D7DB1C-1AA2-45F3-872B-41215BB482AD}" srcOrd="0" destOrd="0" presId="urn:microsoft.com/office/officeart/2005/8/layout/vList6"/>
    <dgm:cxn modelId="{07C1C7DE-B669-4B84-AF3E-787F32DB68DF}" srcId="{22CA6F3C-A638-4ACA-8BF4-E7F81C789D3E}" destId="{148E1D19-EECD-4EA1-8E68-B818CE0BF8C1}" srcOrd="0" destOrd="0" parTransId="{7C81467B-FEDB-4CD2-904D-279ABE3D9896}" sibTransId="{62DA4C46-62BA-4783-A99B-A9ABBA0B9047}"/>
    <dgm:cxn modelId="{5BFF5DE3-ACC7-4926-8D58-0D8BDABCFEBF}" srcId="{A3EEC8EF-FDAE-482E-BC2A-02292BFF60A2}" destId="{49EA9C3A-51F5-4ECF-907A-7671339F877E}" srcOrd="1" destOrd="0" parTransId="{8A938C8D-3CE9-42AA-8D39-E38E54B78FE1}" sibTransId="{E43DDA88-34EE-4243-B789-90FAC81C7FC8}"/>
    <dgm:cxn modelId="{22A344E5-5567-49CF-BE9C-899E5E8149E6}" type="presOf" srcId="{A3EEC8EF-FDAE-482E-BC2A-02292BFF60A2}" destId="{C92508FE-EF45-4588-9C81-9823BF58A1CB}" srcOrd="0" destOrd="0" presId="urn:microsoft.com/office/officeart/2005/8/layout/vList6"/>
    <dgm:cxn modelId="{21208F93-B5AD-48D6-B785-AB4C0D9EC3AA}" type="presParOf" srcId="{37D7DB1C-1AA2-45F3-872B-41215BB482AD}" destId="{EE7FEA3C-40A0-4AFD-831F-664FE93BBBCB}" srcOrd="0" destOrd="0" presId="urn:microsoft.com/office/officeart/2005/8/layout/vList6"/>
    <dgm:cxn modelId="{EF1C0E74-6352-40D0-AA4F-9A6AF29566A4}" type="presParOf" srcId="{EE7FEA3C-40A0-4AFD-831F-664FE93BBBCB}" destId="{4FC021F1-999C-44D4-9288-DC22F9E7461A}" srcOrd="0" destOrd="0" presId="urn:microsoft.com/office/officeart/2005/8/layout/vList6"/>
    <dgm:cxn modelId="{9708D892-A3EE-4998-A84C-4A8775A8D2DD}" type="presParOf" srcId="{EE7FEA3C-40A0-4AFD-831F-664FE93BBBCB}" destId="{D66B5BCA-136F-4FF8-A6C0-C499DBE2C3CE}" srcOrd="1" destOrd="0" presId="urn:microsoft.com/office/officeart/2005/8/layout/vList6"/>
    <dgm:cxn modelId="{35870186-6293-42C0-BC80-BB0FE33B614E}" type="presParOf" srcId="{37D7DB1C-1AA2-45F3-872B-41215BB482AD}" destId="{0FD8B297-8001-4612-834A-8771991391BA}" srcOrd="1" destOrd="0" presId="urn:microsoft.com/office/officeart/2005/8/layout/vList6"/>
    <dgm:cxn modelId="{B8DFBCFA-4EFE-4C6B-B3E9-AF605E3C86A1}" type="presParOf" srcId="{37D7DB1C-1AA2-45F3-872B-41215BB482AD}" destId="{8F175779-67F5-45AD-A28C-62F84EDCB9F3}" srcOrd="2" destOrd="0" presId="urn:microsoft.com/office/officeart/2005/8/layout/vList6"/>
    <dgm:cxn modelId="{7BC7B0CB-34A8-4F07-878E-C95C31813ADE}" type="presParOf" srcId="{8F175779-67F5-45AD-A28C-62F84EDCB9F3}" destId="{D7D883C6-9D16-4823-A49A-9F4227796C5E}" srcOrd="0" destOrd="0" presId="urn:microsoft.com/office/officeart/2005/8/layout/vList6"/>
    <dgm:cxn modelId="{97B96D42-6B0F-47A0-9810-0B46267A957F}" type="presParOf" srcId="{8F175779-67F5-45AD-A28C-62F84EDCB9F3}" destId="{B197DAF5-D444-46AA-BCEF-8691007B9D00}" srcOrd="1" destOrd="0" presId="urn:microsoft.com/office/officeart/2005/8/layout/vList6"/>
    <dgm:cxn modelId="{A9B83E87-B4BC-4BDD-A8E5-27AE84BAA34D}" type="presParOf" srcId="{37D7DB1C-1AA2-45F3-872B-41215BB482AD}" destId="{A7E7DC5F-D094-4C77-A751-5117B6C49E2F}" srcOrd="3" destOrd="0" presId="urn:microsoft.com/office/officeart/2005/8/layout/vList6"/>
    <dgm:cxn modelId="{70304DCC-7A8C-462C-A3C7-29309BBD90F5}" type="presParOf" srcId="{37D7DB1C-1AA2-45F3-872B-41215BB482AD}" destId="{645D0763-7BB7-4C0A-BCAA-BA7DCE25D122}" srcOrd="4" destOrd="0" presId="urn:microsoft.com/office/officeart/2005/8/layout/vList6"/>
    <dgm:cxn modelId="{53D178D7-D2C4-4D8F-8037-C7D1EC540A3A}" type="presParOf" srcId="{645D0763-7BB7-4C0A-BCAA-BA7DCE25D122}" destId="{AF6D7525-ADDA-45AB-AFB9-4CF1DAFDE034}" srcOrd="0" destOrd="0" presId="urn:microsoft.com/office/officeart/2005/8/layout/vList6"/>
    <dgm:cxn modelId="{AC63AB59-7E15-454F-964E-89ED3D4FC5BD}" type="presParOf" srcId="{645D0763-7BB7-4C0A-BCAA-BA7DCE25D122}" destId="{F57BBFA7-33BE-4232-B61D-16B4C5E111CE}" srcOrd="1" destOrd="0" presId="urn:microsoft.com/office/officeart/2005/8/layout/vList6"/>
    <dgm:cxn modelId="{DA52D919-49C7-4027-8E11-58192A8614D2}" type="presParOf" srcId="{37D7DB1C-1AA2-45F3-872B-41215BB482AD}" destId="{4843A4F4-4E75-4711-9810-3D3852182E48}" srcOrd="5" destOrd="0" presId="urn:microsoft.com/office/officeart/2005/8/layout/vList6"/>
    <dgm:cxn modelId="{E57C170C-96C2-4910-B2BB-E6FEAF53E18C}" type="presParOf" srcId="{37D7DB1C-1AA2-45F3-872B-41215BB482AD}" destId="{DBB03CEB-E29E-41AF-B61A-A0674BA7803F}" srcOrd="6" destOrd="0" presId="urn:microsoft.com/office/officeart/2005/8/layout/vList6"/>
    <dgm:cxn modelId="{05276B3A-6539-47ED-BA81-9AD577A095F0}" type="presParOf" srcId="{DBB03CEB-E29E-41AF-B61A-A0674BA7803F}" destId="{C92508FE-EF45-4588-9C81-9823BF58A1CB}" srcOrd="0" destOrd="0" presId="urn:microsoft.com/office/officeart/2005/8/layout/vList6"/>
    <dgm:cxn modelId="{C3E271FF-99B8-4D3D-BF39-EB7DFF521929}" type="presParOf" srcId="{DBB03CEB-E29E-41AF-B61A-A0674BA7803F}" destId="{8573D4B1-2865-4883-B6AF-473B252E1084}"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6B5BCA-136F-4FF8-A6C0-C499DBE2C3CE}">
      <dsp:nvSpPr>
        <dsp:cNvPr id="0" name=""/>
        <dsp:cNvSpPr/>
      </dsp:nvSpPr>
      <dsp:spPr>
        <a:xfrm>
          <a:off x="4024431" y="1415"/>
          <a:ext cx="6036646" cy="1122622"/>
        </a:xfrm>
        <a:prstGeom prst="homePlate">
          <a:avLst/>
        </a:prstGeom>
        <a:solidFill>
          <a:schemeClr val="bg1">
            <a:alpha val="9000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255"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US" sz="1300" b="0" i="0" kern="1200" dirty="0">
              <a:solidFill>
                <a:srgbClr val="222222"/>
              </a:solidFill>
              <a:effectLst/>
            </a:rPr>
            <a:t>Contains a driver script to drive the entire execution. I t reads the execution flag from data excel and depends on the flag the testcase will get called one after the another. This script is responsible for loading the respective application libraries at the run time.</a:t>
          </a:r>
          <a:endParaRPr lang="en-US" sz="1300" b="0" kern="1200" dirty="0">
            <a:solidFill>
              <a:schemeClr val="tx2"/>
            </a:solidFill>
          </a:endParaRPr>
        </a:p>
      </dsp:txBody>
      <dsp:txXfrm>
        <a:off x="4024431" y="1415"/>
        <a:ext cx="5755991" cy="1122622"/>
      </dsp:txXfrm>
    </dsp:sp>
    <dsp:sp modelId="{4FC021F1-999C-44D4-9288-DC22F9E7461A}">
      <dsp:nvSpPr>
        <dsp:cNvPr id="0" name=""/>
        <dsp:cNvSpPr/>
      </dsp:nvSpPr>
      <dsp:spPr>
        <a:xfrm>
          <a:off x="0" y="0"/>
          <a:ext cx="4024431" cy="1122622"/>
        </a:xfrm>
        <a:prstGeom prst="round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Segoe UI" panose="020B0502040204020203" pitchFamily="34" charset="0"/>
              <a:cs typeface="Segoe UI" panose="020B0502040204020203" pitchFamily="34" charset="0"/>
            </a:rPr>
            <a:t>Driver</a:t>
          </a:r>
        </a:p>
      </dsp:txBody>
      <dsp:txXfrm>
        <a:off x="54802" y="54802"/>
        <a:ext cx="3914827" cy="1013018"/>
      </dsp:txXfrm>
    </dsp:sp>
    <dsp:sp modelId="{B197DAF5-D444-46AA-BCEF-8691007B9D00}">
      <dsp:nvSpPr>
        <dsp:cNvPr id="0" name=""/>
        <dsp:cNvSpPr/>
      </dsp:nvSpPr>
      <dsp:spPr>
        <a:xfrm>
          <a:off x="4024431" y="1380775"/>
          <a:ext cx="6036646" cy="833670"/>
        </a:xfrm>
        <a:prstGeom prst="homePlate">
          <a:avLst/>
        </a:prstGeom>
        <a:solidFill>
          <a:schemeClr val="bg1">
            <a:alpha val="9000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255" tIns="8255" rIns="8255" bIns="8255" numCol="1" spcCol="1270" anchor="t" anchorCtr="0">
          <a:noAutofit/>
        </a:bodyPr>
        <a:lstStyle/>
        <a:p>
          <a:pPr marL="114300" lvl="1" indent="-114300" algn="l" defTabSz="577850">
            <a:lnSpc>
              <a:spcPct val="90000"/>
            </a:lnSpc>
            <a:spcBef>
              <a:spcPct val="0"/>
            </a:spcBef>
            <a:spcAft>
              <a:spcPct val="15000"/>
            </a:spcAft>
            <a:buFont typeface="Arial" panose="020B0604020202020204" pitchFamily="34" charset="0"/>
            <a:buChar char="•"/>
          </a:pPr>
          <a:r>
            <a:rPr lang="en-US" sz="1300" b="0" i="0" kern="1200" dirty="0">
              <a:solidFill>
                <a:srgbClr val="222222"/>
              </a:solidFill>
              <a:effectLst/>
            </a:rPr>
            <a:t>This is the folder where all our framework related and application related reusable functions are written in .</a:t>
          </a:r>
          <a:r>
            <a:rPr lang="en-US" sz="1300" b="0" i="0" kern="1200" dirty="0" err="1">
              <a:solidFill>
                <a:srgbClr val="222222"/>
              </a:solidFill>
              <a:effectLst/>
            </a:rPr>
            <a:t>vbs</a:t>
          </a:r>
          <a:r>
            <a:rPr lang="en-US" sz="1300" b="0" i="0" kern="1200" dirty="0">
              <a:solidFill>
                <a:srgbClr val="222222"/>
              </a:solidFill>
              <a:effectLst/>
            </a:rPr>
            <a:t> / .</a:t>
          </a:r>
          <a:r>
            <a:rPr lang="en-US" sz="1300" b="0" i="0" kern="1200" dirty="0" err="1">
              <a:solidFill>
                <a:srgbClr val="222222"/>
              </a:solidFill>
              <a:effectLst/>
            </a:rPr>
            <a:t>qfl</a:t>
          </a:r>
          <a:r>
            <a:rPr lang="en-US" sz="1300" b="0" i="0" kern="1200" dirty="0">
              <a:solidFill>
                <a:srgbClr val="222222"/>
              </a:solidFill>
              <a:effectLst/>
            </a:rPr>
            <a:t> format .</a:t>
          </a:r>
          <a:endParaRPr lang="en-US" sz="1300" b="0" kern="1200" dirty="0">
            <a:solidFill>
              <a:schemeClr val="tx2"/>
            </a:solidFill>
            <a:effectLst/>
            <a:latin typeface="Segoe UI" panose="020B0502040204020203" pitchFamily="34" charset="0"/>
            <a:cs typeface="Segoe UI" panose="020B0502040204020203" pitchFamily="34" charset="0"/>
          </a:endParaRPr>
        </a:p>
      </dsp:txBody>
      <dsp:txXfrm>
        <a:off x="4024431" y="1380775"/>
        <a:ext cx="5828229" cy="833670"/>
      </dsp:txXfrm>
    </dsp:sp>
    <dsp:sp modelId="{D7D883C6-9D16-4823-A49A-9F4227796C5E}">
      <dsp:nvSpPr>
        <dsp:cNvPr id="0" name=""/>
        <dsp:cNvSpPr/>
      </dsp:nvSpPr>
      <dsp:spPr>
        <a:xfrm>
          <a:off x="0" y="1236299"/>
          <a:ext cx="4024431" cy="1122622"/>
        </a:xfrm>
        <a:prstGeom prst="round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Function Libraries</a:t>
          </a:r>
          <a:endParaRPr lang="en-US" sz="1800" b="1" kern="1200" dirty="0"/>
        </a:p>
      </dsp:txBody>
      <dsp:txXfrm>
        <a:off x="54802" y="1291101"/>
        <a:ext cx="3914827" cy="1013018"/>
      </dsp:txXfrm>
    </dsp:sp>
    <dsp:sp modelId="{F57BBFA7-33BE-4232-B61D-16B4C5E111CE}">
      <dsp:nvSpPr>
        <dsp:cNvPr id="0" name=""/>
        <dsp:cNvSpPr/>
      </dsp:nvSpPr>
      <dsp:spPr>
        <a:xfrm>
          <a:off x="4024431" y="2611382"/>
          <a:ext cx="6036646" cy="881628"/>
        </a:xfrm>
        <a:prstGeom prst="homePlate">
          <a:avLst/>
        </a:prstGeom>
        <a:solidFill>
          <a:schemeClr val="bg1">
            <a:alpha val="9000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255" tIns="8255" rIns="8255" bIns="8255" numCol="1" spcCol="1270" anchor="t" anchorCtr="0">
          <a:noAutofit/>
        </a:bodyPr>
        <a:lstStyle/>
        <a:p>
          <a:pPr marL="171450" lvl="1" indent="-171450" algn="l" defTabSz="844550">
            <a:lnSpc>
              <a:spcPct val="90000"/>
            </a:lnSpc>
            <a:spcBef>
              <a:spcPct val="0"/>
            </a:spcBef>
            <a:spcAft>
              <a:spcPct val="15000"/>
            </a:spcAft>
            <a:buChar char="•"/>
          </a:pPr>
          <a:endParaRPr lang="en-US" sz="1900" b="0" kern="1200" dirty="0">
            <a:solidFill>
              <a:schemeClr val="tx2"/>
            </a:solidFill>
            <a:effectLst/>
            <a:latin typeface="Segoe UI" panose="020B0502040204020203" pitchFamily="34" charset="0"/>
            <a:cs typeface="Segoe UI" panose="020B0502040204020203" pitchFamily="34" charset="0"/>
          </a:endParaRPr>
        </a:p>
        <a:p>
          <a:pPr marL="114300" lvl="1" indent="-114300" algn="l" defTabSz="577850">
            <a:lnSpc>
              <a:spcPct val="90000"/>
            </a:lnSpc>
            <a:spcBef>
              <a:spcPct val="0"/>
            </a:spcBef>
            <a:spcAft>
              <a:spcPct val="15000"/>
            </a:spcAft>
            <a:buChar char="•"/>
          </a:pPr>
          <a:r>
            <a:rPr lang="en-US" sz="1300" b="0" kern="1200" dirty="0">
              <a:solidFill>
                <a:schemeClr val="tx1"/>
              </a:solidFill>
              <a:effectLst/>
              <a:latin typeface="+mn-lt"/>
              <a:cs typeface="Segoe UI" panose="020B0502040204020203" pitchFamily="34" charset="0"/>
            </a:rPr>
            <a:t>This folder contains test data excel files.</a:t>
          </a:r>
          <a:endParaRPr lang="en-US" sz="1300" b="0" kern="1200" dirty="0">
            <a:solidFill>
              <a:schemeClr val="tx2"/>
            </a:solidFill>
            <a:effectLst/>
            <a:latin typeface="+mn-lt"/>
            <a:cs typeface="Segoe UI" panose="020B0502040204020203" pitchFamily="34" charset="0"/>
          </a:endParaRPr>
        </a:p>
      </dsp:txBody>
      <dsp:txXfrm>
        <a:off x="4024431" y="2611382"/>
        <a:ext cx="5816239" cy="881628"/>
      </dsp:txXfrm>
    </dsp:sp>
    <dsp:sp modelId="{AF6D7525-ADDA-45AB-AFB9-4CF1DAFDE034}">
      <dsp:nvSpPr>
        <dsp:cNvPr id="0" name=""/>
        <dsp:cNvSpPr/>
      </dsp:nvSpPr>
      <dsp:spPr>
        <a:xfrm>
          <a:off x="0" y="2471183"/>
          <a:ext cx="4024431" cy="1122622"/>
        </a:xfrm>
        <a:prstGeom prst="round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Test Data </a:t>
          </a:r>
          <a:endParaRPr lang="en-US" sz="1800" b="1" kern="1200" dirty="0"/>
        </a:p>
      </dsp:txBody>
      <dsp:txXfrm>
        <a:off x="54802" y="2525985"/>
        <a:ext cx="3914827" cy="1013018"/>
      </dsp:txXfrm>
    </dsp:sp>
    <dsp:sp modelId="{8573D4B1-2865-4883-B6AF-473B252E1084}">
      <dsp:nvSpPr>
        <dsp:cNvPr id="0" name=""/>
        <dsp:cNvSpPr/>
      </dsp:nvSpPr>
      <dsp:spPr>
        <a:xfrm>
          <a:off x="4024431" y="3706067"/>
          <a:ext cx="6036646" cy="1122622"/>
        </a:xfrm>
        <a:prstGeom prst="homePlate">
          <a:avLst/>
        </a:prstGeom>
        <a:solidFill>
          <a:schemeClr val="bg1">
            <a:alpha val="9000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255" tIns="8255" rIns="8255" bIns="8255" numCol="1" spcCol="1270" anchor="t" anchorCtr="0">
          <a:noAutofit/>
        </a:bodyPr>
        <a:lstStyle/>
        <a:p>
          <a:pPr marL="114300" lvl="1" indent="-114300" algn="l" defTabSz="577850">
            <a:lnSpc>
              <a:spcPct val="90000"/>
            </a:lnSpc>
            <a:spcBef>
              <a:spcPct val="0"/>
            </a:spcBef>
            <a:spcAft>
              <a:spcPct val="15000"/>
            </a:spcAft>
            <a:buChar char="•"/>
          </a:pPr>
          <a:endParaRPr lang="en-US" sz="1300" b="0" kern="1200" dirty="0">
            <a:solidFill>
              <a:schemeClr val="tx2"/>
            </a:solidFill>
            <a:effectLst/>
            <a:latin typeface="+mn-lt"/>
            <a:cs typeface="Segoe UI" panose="020B0502040204020203" pitchFamily="34" charset="0"/>
          </a:endParaRPr>
        </a:p>
        <a:p>
          <a:pPr marL="114300" lvl="1" indent="-114300" algn="l" defTabSz="577850">
            <a:lnSpc>
              <a:spcPct val="90000"/>
            </a:lnSpc>
            <a:spcBef>
              <a:spcPct val="0"/>
            </a:spcBef>
            <a:spcAft>
              <a:spcPct val="15000"/>
            </a:spcAft>
            <a:buChar char="•"/>
          </a:pPr>
          <a:r>
            <a:rPr lang="en-US" sz="1300" b="0" kern="1200" dirty="0">
              <a:solidFill>
                <a:schemeClr val="tx1"/>
              </a:solidFill>
              <a:effectLst/>
              <a:latin typeface="+mn-lt"/>
              <a:cs typeface="Segoe UI" panose="020B0502040204020203" pitchFamily="34" charset="0"/>
            </a:rPr>
            <a:t>Post execution html results will get saved in this folder.</a:t>
          </a:r>
        </a:p>
      </dsp:txBody>
      <dsp:txXfrm>
        <a:off x="4024431" y="3706067"/>
        <a:ext cx="5755991" cy="1122622"/>
      </dsp:txXfrm>
    </dsp:sp>
    <dsp:sp modelId="{C92508FE-EF45-4588-9C81-9823BF58A1CB}">
      <dsp:nvSpPr>
        <dsp:cNvPr id="0" name=""/>
        <dsp:cNvSpPr/>
      </dsp:nvSpPr>
      <dsp:spPr>
        <a:xfrm>
          <a:off x="0" y="3706067"/>
          <a:ext cx="4024431" cy="1122622"/>
        </a:xfrm>
        <a:prstGeom prst="round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kern="1200" dirty="0"/>
            <a:t>Test Results</a:t>
          </a:r>
          <a:endParaRPr lang="en-US" sz="1800" b="1" kern="1200" dirty="0"/>
        </a:p>
      </dsp:txBody>
      <dsp:txXfrm>
        <a:off x="54802" y="3760869"/>
        <a:ext cx="3914827" cy="1013018"/>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6805613" cy="496427"/>
          </a:xfrm>
          <a:prstGeom prst="rect">
            <a:avLst/>
          </a:prstGeom>
        </p:spPr>
        <p:txBody>
          <a:bodyPr vert="horz" lIns="34774" tIns="34774" rIns="243416" bIns="34774" rtlCol="0" anchor="ctr"/>
          <a:lstStyle>
            <a:lvl1pPr algn="l">
              <a:defRPr sz="1200"/>
            </a:lvl1pPr>
          </a:lstStyle>
          <a:p>
            <a:pPr algn="r"/>
            <a:endParaRPr lang="de-DE" sz="1500" dirty="0">
              <a:latin typeface="Arial" pitchFamily="34" charset="0"/>
              <a:cs typeface="Arial" pitchFamily="34" charset="0"/>
            </a:endParaRPr>
          </a:p>
        </p:txBody>
      </p:sp>
      <p:sp>
        <p:nvSpPr>
          <p:cNvPr id="4" name="Footer Placeholder 3"/>
          <p:cNvSpPr>
            <a:spLocks noGrp="1"/>
          </p:cNvSpPr>
          <p:nvPr>
            <p:ph type="ftr" sz="quarter" idx="2"/>
          </p:nvPr>
        </p:nvSpPr>
        <p:spPr>
          <a:xfrm>
            <a:off x="0" y="9441369"/>
            <a:ext cx="2949302" cy="496427"/>
          </a:xfrm>
          <a:prstGeom prst="rect">
            <a:avLst/>
          </a:prstGeom>
        </p:spPr>
        <p:txBody>
          <a:bodyPr vert="horz" lIns="88325" tIns="44162" rIns="88325" bIns="44162" rtlCol="0" anchor="b"/>
          <a:lstStyle>
            <a:lvl1pPr algn="l">
              <a:defRPr sz="1200"/>
            </a:lvl1pPr>
          </a:lstStyle>
          <a:p>
            <a:r>
              <a:rPr lang="de-DE" sz="800" dirty="0">
                <a:latin typeface="Arial" pitchFamily="34" charset="0"/>
                <a:cs typeface="Arial" pitchFamily="34" charset="0"/>
              </a:rPr>
              <a:t>© 2012 Capgemini. All </a:t>
            </a:r>
            <a:r>
              <a:rPr lang="de-DE" sz="800" dirty="0" err="1">
                <a:latin typeface="Arial" pitchFamily="34" charset="0"/>
                <a:cs typeface="Arial" pitchFamily="34" charset="0"/>
              </a:rPr>
              <a:t>rights</a:t>
            </a:r>
            <a:r>
              <a:rPr lang="de-DE" sz="800" dirty="0">
                <a:latin typeface="Arial" pitchFamily="34" charset="0"/>
                <a:cs typeface="Arial" pitchFamily="34" charset="0"/>
              </a:rPr>
              <a:t> </a:t>
            </a:r>
            <a:r>
              <a:rPr lang="de-DE" sz="800" dirty="0" err="1">
                <a:latin typeface="Arial" pitchFamily="34" charset="0"/>
                <a:cs typeface="Arial" pitchFamily="34" charset="0"/>
              </a:rPr>
              <a:t>reserved</a:t>
            </a:r>
            <a:r>
              <a:rPr lang="de-DE" sz="800" dirty="0">
                <a:latin typeface="Arial" pitchFamily="34" charset="0"/>
                <a:cs typeface="Arial" pitchFamily="34" charset="0"/>
              </a:rPr>
              <a:t>.</a:t>
            </a:r>
          </a:p>
        </p:txBody>
      </p:sp>
      <p:sp>
        <p:nvSpPr>
          <p:cNvPr id="5" name="Slide Number Placeholder 4"/>
          <p:cNvSpPr>
            <a:spLocks noGrp="1"/>
          </p:cNvSpPr>
          <p:nvPr>
            <p:ph type="sldNum" sz="quarter" idx="3"/>
          </p:nvPr>
        </p:nvSpPr>
        <p:spPr>
          <a:xfrm>
            <a:off x="3854790" y="9441369"/>
            <a:ext cx="2949302" cy="496427"/>
          </a:xfrm>
          <a:prstGeom prst="rect">
            <a:avLst/>
          </a:prstGeom>
        </p:spPr>
        <p:txBody>
          <a:bodyPr vert="horz" lIns="88325" tIns="44162" rIns="88325" bIns="44162" rtlCol="0" anchor="b"/>
          <a:lstStyle>
            <a:lvl1pPr algn="r">
              <a:defRPr sz="1200"/>
            </a:lvl1pPr>
          </a:lstStyle>
          <a:p>
            <a:fld id="{9EC16AE0-9542-4D5B-AF70-A50F5AFBFBE0}" type="slidenum">
              <a:rPr lang="de-DE" sz="800" smtClean="0">
                <a:latin typeface="Arial" pitchFamily="34" charset="0"/>
                <a:cs typeface="Arial" pitchFamily="34" charset="0"/>
              </a:rPr>
              <a:pPr/>
              <a:t>‹#›</a:t>
            </a:fld>
            <a:endParaRPr lang="de-DE" sz="800" dirty="0">
              <a:latin typeface="Arial" pitchFamily="34" charset="0"/>
              <a:cs typeface="Arial" pitchFamily="34" charset="0"/>
            </a:endParaRPr>
          </a:p>
        </p:txBody>
      </p:sp>
    </p:spTree>
    <p:extLst>
      <p:ext uri="{BB962C8B-B14F-4D97-AF65-F5344CB8AC3E}">
        <p14:creationId xmlns:p14="http://schemas.microsoft.com/office/powerpoint/2010/main" val="1773354044"/>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svg>
</file>

<file path=ppt/media/image30.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49099" cy="496967"/>
          </a:xfrm>
          <a:prstGeom prst="rect">
            <a:avLst/>
          </a:prstGeom>
        </p:spPr>
        <p:txBody>
          <a:bodyPr vert="horz" lIns="95674" tIns="47837" rIns="95674" bIns="47837" rtlCol="0"/>
          <a:lstStyle>
            <a:lvl1pPr algn="l">
              <a:defRPr sz="1300"/>
            </a:lvl1pPr>
          </a:lstStyle>
          <a:p>
            <a:endParaRPr lang="en-US" dirty="0"/>
          </a:p>
        </p:txBody>
      </p:sp>
      <p:sp>
        <p:nvSpPr>
          <p:cNvPr id="3" name="Date Placeholder 2"/>
          <p:cNvSpPr>
            <a:spLocks noGrp="1"/>
          </p:cNvSpPr>
          <p:nvPr>
            <p:ph type="dt" idx="1"/>
          </p:nvPr>
        </p:nvSpPr>
        <p:spPr>
          <a:xfrm>
            <a:off x="3854940" y="1"/>
            <a:ext cx="2949099" cy="496967"/>
          </a:xfrm>
          <a:prstGeom prst="rect">
            <a:avLst/>
          </a:prstGeom>
        </p:spPr>
        <p:txBody>
          <a:bodyPr vert="horz" lIns="95674" tIns="47837" rIns="95674" bIns="47837" rtlCol="0"/>
          <a:lstStyle>
            <a:lvl1pPr algn="r">
              <a:defRPr sz="1300"/>
            </a:lvl1pPr>
          </a:lstStyle>
          <a:p>
            <a:fld id="{2FB4FF29-EE9A-4D47-9F1A-289A80693C0F}" type="datetimeFigureOut">
              <a:rPr lang="en-US" smtClean="0"/>
              <a:pPr/>
              <a:t>7/15/2024</a:t>
            </a:fld>
            <a:endParaRPr lang="en-US" dirty="0"/>
          </a:p>
        </p:txBody>
      </p:sp>
      <p:sp>
        <p:nvSpPr>
          <p:cNvPr id="4" name="Slide Image Placeholder 3"/>
          <p:cNvSpPr>
            <a:spLocks noGrp="1" noRot="1" noChangeAspect="1"/>
          </p:cNvSpPr>
          <p:nvPr>
            <p:ph type="sldImg" idx="2"/>
          </p:nvPr>
        </p:nvSpPr>
        <p:spPr>
          <a:xfrm>
            <a:off x="92075" y="746125"/>
            <a:ext cx="6621463" cy="3725863"/>
          </a:xfrm>
          <a:prstGeom prst="rect">
            <a:avLst/>
          </a:prstGeom>
          <a:noFill/>
          <a:ln w="12700">
            <a:solidFill>
              <a:prstClr val="black"/>
            </a:solidFill>
          </a:ln>
        </p:spPr>
        <p:txBody>
          <a:bodyPr vert="horz" lIns="95674" tIns="47837" rIns="95674" bIns="47837" rtlCol="0" anchor="ctr"/>
          <a:lstStyle/>
          <a:p>
            <a:endParaRPr lang="de-DE"/>
          </a:p>
        </p:txBody>
      </p:sp>
      <p:sp>
        <p:nvSpPr>
          <p:cNvPr id="5" name="Notes Placeholder 4"/>
          <p:cNvSpPr>
            <a:spLocks noGrp="1"/>
          </p:cNvSpPr>
          <p:nvPr>
            <p:ph type="body" sz="quarter" idx="3"/>
          </p:nvPr>
        </p:nvSpPr>
        <p:spPr>
          <a:xfrm>
            <a:off x="680562" y="4721185"/>
            <a:ext cx="5444490" cy="4472703"/>
          </a:xfrm>
          <a:prstGeom prst="rect">
            <a:avLst/>
          </a:prstGeom>
        </p:spPr>
        <p:txBody>
          <a:bodyPr vert="horz" lIns="95674" tIns="47837" rIns="95674" bIns="47837"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40647"/>
            <a:ext cx="2949099" cy="496967"/>
          </a:xfrm>
          <a:prstGeom prst="rect">
            <a:avLst/>
          </a:prstGeom>
        </p:spPr>
        <p:txBody>
          <a:bodyPr vert="horz" lIns="95674" tIns="47837" rIns="95674" bIns="47837" rtlCol="0" anchor="b"/>
          <a:lstStyle>
            <a:lvl1pPr algn="l">
              <a:defRPr sz="1300"/>
            </a:lvl1pPr>
          </a:lstStyle>
          <a:p>
            <a:endParaRPr lang="en-US" dirty="0"/>
          </a:p>
        </p:txBody>
      </p:sp>
      <p:sp>
        <p:nvSpPr>
          <p:cNvPr id="7" name="Slide Number Placeholder 6"/>
          <p:cNvSpPr>
            <a:spLocks noGrp="1"/>
          </p:cNvSpPr>
          <p:nvPr>
            <p:ph type="sldNum" sz="quarter" idx="5"/>
          </p:nvPr>
        </p:nvSpPr>
        <p:spPr>
          <a:xfrm>
            <a:off x="3854940" y="9440647"/>
            <a:ext cx="2949099" cy="496967"/>
          </a:xfrm>
          <a:prstGeom prst="rect">
            <a:avLst/>
          </a:prstGeom>
        </p:spPr>
        <p:txBody>
          <a:bodyPr vert="horz" lIns="95674" tIns="47837" rIns="95674" bIns="47837" rtlCol="0" anchor="b"/>
          <a:lstStyle>
            <a:lvl1pPr algn="r">
              <a:defRPr sz="1300"/>
            </a:lvl1pPr>
          </a:lstStyle>
          <a:p>
            <a:fld id="{71E7D22E-2FCF-4181-8686-08BDCDF94062}" type="slidenum">
              <a:rPr lang="en-US" smtClean="0"/>
              <a:pPr/>
              <a:t>‹#›</a:t>
            </a:fld>
            <a:endParaRPr lang="en-US" dirty="0"/>
          </a:p>
        </p:txBody>
      </p:sp>
    </p:spTree>
    <p:extLst>
      <p:ext uri="{BB962C8B-B14F-4D97-AF65-F5344CB8AC3E}">
        <p14:creationId xmlns:p14="http://schemas.microsoft.com/office/powerpoint/2010/main" val="2623213213"/>
      </p:ext>
    </p:extLst>
  </p:cSld>
  <p:clrMap bg1="lt1" tx1="dk1" bg2="lt2" tx2="dk2" accent1="accent1" accent2="accent2" accent3="accent3" accent4="accent4" accent5="accent5" accent6="accent6" hlink="hlink" folHlink="folHlink"/>
  <p:notesStyle>
    <a:lvl1pPr marL="0" algn="l" defTabSz="677358" rtl="0" eaLnBrk="1" latinLnBrk="0" hangingPunct="1">
      <a:defRPr sz="869" kern="1200">
        <a:solidFill>
          <a:schemeClr val="tx1"/>
        </a:solidFill>
        <a:latin typeface="+mn-lt"/>
        <a:ea typeface="+mn-ea"/>
        <a:cs typeface="+mn-cs"/>
      </a:defRPr>
    </a:lvl1pPr>
    <a:lvl2pPr marL="338679" algn="l" defTabSz="677358" rtl="0" eaLnBrk="1" latinLnBrk="0" hangingPunct="1">
      <a:defRPr sz="869" kern="1200">
        <a:solidFill>
          <a:schemeClr val="tx1"/>
        </a:solidFill>
        <a:latin typeface="+mn-lt"/>
        <a:ea typeface="+mn-ea"/>
        <a:cs typeface="+mn-cs"/>
      </a:defRPr>
    </a:lvl2pPr>
    <a:lvl3pPr marL="677358" algn="l" defTabSz="677358" rtl="0" eaLnBrk="1" latinLnBrk="0" hangingPunct="1">
      <a:defRPr sz="869" kern="1200">
        <a:solidFill>
          <a:schemeClr val="tx1"/>
        </a:solidFill>
        <a:latin typeface="+mn-lt"/>
        <a:ea typeface="+mn-ea"/>
        <a:cs typeface="+mn-cs"/>
      </a:defRPr>
    </a:lvl3pPr>
    <a:lvl4pPr marL="1016037" algn="l" defTabSz="677358" rtl="0" eaLnBrk="1" latinLnBrk="0" hangingPunct="1">
      <a:defRPr sz="869" kern="1200">
        <a:solidFill>
          <a:schemeClr val="tx1"/>
        </a:solidFill>
        <a:latin typeface="+mn-lt"/>
        <a:ea typeface="+mn-ea"/>
        <a:cs typeface="+mn-cs"/>
      </a:defRPr>
    </a:lvl4pPr>
    <a:lvl5pPr marL="1354717" algn="l" defTabSz="677358" rtl="0" eaLnBrk="1" latinLnBrk="0" hangingPunct="1">
      <a:defRPr sz="869" kern="1200">
        <a:solidFill>
          <a:schemeClr val="tx1"/>
        </a:solidFill>
        <a:latin typeface="+mn-lt"/>
        <a:ea typeface="+mn-ea"/>
        <a:cs typeface="+mn-cs"/>
      </a:defRPr>
    </a:lvl5pPr>
    <a:lvl6pPr marL="1693396" algn="l" defTabSz="677358" rtl="0" eaLnBrk="1" latinLnBrk="0" hangingPunct="1">
      <a:defRPr sz="869" kern="1200">
        <a:solidFill>
          <a:schemeClr val="tx1"/>
        </a:solidFill>
        <a:latin typeface="+mn-lt"/>
        <a:ea typeface="+mn-ea"/>
        <a:cs typeface="+mn-cs"/>
      </a:defRPr>
    </a:lvl6pPr>
    <a:lvl7pPr marL="2032075" algn="l" defTabSz="677358" rtl="0" eaLnBrk="1" latinLnBrk="0" hangingPunct="1">
      <a:defRPr sz="869" kern="1200">
        <a:solidFill>
          <a:schemeClr val="tx1"/>
        </a:solidFill>
        <a:latin typeface="+mn-lt"/>
        <a:ea typeface="+mn-ea"/>
        <a:cs typeface="+mn-cs"/>
      </a:defRPr>
    </a:lvl7pPr>
    <a:lvl8pPr marL="2370755" algn="l" defTabSz="677358" rtl="0" eaLnBrk="1" latinLnBrk="0" hangingPunct="1">
      <a:defRPr sz="869" kern="1200">
        <a:solidFill>
          <a:schemeClr val="tx1"/>
        </a:solidFill>
        <a:latin typeface="+mn-lt"/>
        <a:ea typeface="+mn-ea"/>
        <a:cs typeface="+mn-cs"/>
      </a:defRPr>
    </a:lvl8pPr>
    <a:lvl9pPr marL="2709433" algn="l" defTabSz="677358" rtl="0" eaLnBrk="1" latinLnBrk="0" hangingPunct="1">
      <a:defRPr sz="869"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5.xml"/><Relationship Id="rId6" Type="http://schemas.openxmlformats.org/officeDocument/2006/relationships/image" Target="../media/image1.emf"/><Relationship Id="rId5" Type="http://schemas.openxmlformats.org/officeDocument/2006/relationships/oleObject" Target="../embeddings/oleObject2.bin"/><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3.svg"/></Relationships>
</file>

<file path=ppt/slideLayouts/_rels/slideLayout100.xml.rels><?xml version="1.0" encoding="UTF-8" standalone="yes"?>
<Relationships xmlns="http://schemas.openxmlformats.org/package/2006/relationships"><Relationship Id="rId3" Type="http://schemas.openxmlformats.org/officeDocument/2006/relationships/oleObject" Target="../embeddings/oleObject55.bin"/><Relationship Id="rId2" Type="http://schemas.openxmlformats.org/officeDocument/2006/relationships/slideMaster" Target="../slideMasters/slideMaster3.xml"/><Relationship Id="rId1" Type="http://schemas.openxmlformats.org/officeDocument/2006/relationships/tags" Target="../tags/tag120.xml"/><Relationship Id="rId4" Type="http://schemas.openxmlformats.org/officeDocument/2006/relationships/image" Target="../media/image1.emf"/></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1.emf"/><Relationship Id="rId5" Type="http://schemas.openxmlformats.org/officeDocument/2006/relationships/oleObject" Target="../embeddings/oleObject9.bin"/><Relationship Id="rId4"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22.xml"/><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1.emf"/><Relationship Id="rId5" Type="http://schemas.openxmlformats.org/officeDocument/2006/relationships/oleObject" Target="../embeddings/oleObject10.bin"/><Relationship Id="rId4"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tags" Target="../tags/tag23.xml"/><Relationship Id="rId4" Type="http://schemas.openxmlformats.org/officeDocument/2006/relationships/image" Target="../media/image1.emf"/></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26.xml"/><Relationship Id="rId7" Type="http://schemas.openxmlformats.org/officeDocument/2006/relationships/image" Target="../media/image1.emf"/><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oleObject" Target="../embeddings/oleObject12.bin"/><Relationship Id="rId5" Type="http://schemas.openxmlformats.org/officeDocument/2006/relationships/slideMaster" Target="../slideMasters/slideMaster1.xml"/><Relationship Id="rId4" Type="http://schemas.openxmlformats.org/officeDocument/2006/relationships/tags" Target="../tags/tag27.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30.xml"/><Relationship Id="rId7" Type="http://schemas.openxmlformats.org/officeDocument/2006/relationships/image" Target="../media/image1.emf"/><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oleObject" Target="../embeddings/oleObject13.bin"/><Relationship Id="rId5" Type="http://schemas.openxmlformats.org/officeDocument/2006/relationships/slideMaster" Target="../slideMasters/slideMaster1.xml"/><Relationship Id="rId4" Type="http://schemas.openxmlformats.org/officeDocument/2006/relationships/tags" Target="../tags/tag31.xml"/></Relationships>
</file>

<file path=ppt/slideLayouts/_rels/slideLayout18.xml.rels><?xml version="1.0" encoding="UTF-8" standalone="yes"?>
<Relationships xmlns="http://schemas.openxmlformats.org/package/2006/relationships"><Relationship Id="rId3" Type="http://schemas.openxmlformats.org/officeDocument/2006/relationships/slideMaster" Target="../slideMasters/slideMaster1.xml"/><Relationship Id="rId7" Type="http://schemas.openxmlformats.org/officeDocument/2006/relationships/image" Target="../media/image3.svg"/><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hyperlink" Target="http://www.youtube.com/capgeminimedia" TargetMode="External"/><Relationship Id="rId3" Type="http://schemas.openxmlformats.org/officeDocument/2006/relationships/oleObject" Target="../embeddings/oleObject15.bin"/><Relationship Id="rId7" Type="http://schemas.openxmlformats.org/officeDocument/2006/relationships/hyperlink" Target="http://www.linkedin.com/company/capgemini" TargetMode="External"/><Relationship Id="rId12" Type="http://schemas.openxmlformats.org/officeDocument/2006/relationships/image" Target="../media/image12.png"/><Relationship Id="rId17" Type="http://schemas.openxmlformats.org/officeDocument/2006/relationships/image" Target="../media/image15.png"/><Relationship Id="rId2" Type="http://schemas.openxmlformats.org/officeDocument/2006/relationships/slideMaster" Target="../slideMasters/slideMaster1.xml"/><Relationship Id="rId16" Type="http://schemas.openxmlformats.org/officeDocument/2006/relationships/image" Target="../media/image14.png"/><Relationship Id="rId1" Type="http://schemas.openxmlformats.org/officeDocument/2006/relationships/tags" Target="../tags/tag34.xml"/><Relationship Id="rId6" Type="http://schemas.openxmlformats.org/officeDocument/2006/relationships/hyperlink" Target="http://www.capgemini.com/about/how-we-work/the-collaborative-business-experiencetm" TargetMode="External"/><Relationship Id="rId11" Type="http://schemas.openxmlformats.org/officeDocument/2006/relationships/hyperlink" Target="http://www.twitter.com/capgemini" TargetMode="External"/><Relationship Id="rId5" Type="http://schemas.openxmlformats.org/officeDocument/2006/relationships/hyperlink" Target="http://www.capgemini.com/about/how-we-work/rightshorer" TargetMode="External"/><Relationship Id="rId15" Type="http://schemas.openxmlformats.org/officeDocument/2006/relationships/hyperlink" Target="http://www.facebook.com/capgemini" TargetMode="External"/><Relationship Id="rId10" Type="http://schemas.openxmlformats.org/officeDocument/2006/relationships/image" Target="../media/image11.png"/><Relationship Id="rId4" Type="http://schemas.openxmlformats.org/officeDocument/2006/relationships/image" Target="../media/image1.emf"/><Relationship Id="rId9" Type="http://schemas.openxmlformats.org/officeDocument/2006/relationships/hyperlink" Target="http://www.slideshare.net/capgemini" TargetMode="External"/><Relationship Id="rId14"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3" Type="http://schemas.openxmlformats.org/officeDocument/2006/relationships/oleObject" Target="../embeddings/oleObject16.bin"/><Relationship Id="rId2" Type="http://schemas.openxmlformats.org/officeDocument/2006/relationships/slideMaster" Target="../slideMasters/slideMaster1.xml"/><Relationship Id="rId1" Type="http://schemas.openxmlformats.org/officeDocument/2006/relationships/tags" Target="../tags/tag35.xml"/><Relationship Id="rId4" Type="http://schemas.openxmlformats.org/officeDocument/2006/relationships/image" Target="../media/image1.emf"/></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Master" Target="../slideMasters/slideMaster1.xml"/><Relationship Id="rId1" Type="http://schemas.openxmlformats.org/officeDocument/2006/relationships/tags" Target="../tags/tag36.xml"/><Relationship Id="rId4" Type="http://schemas.openxmlformats.org/officeDocument/2006/relationships/image" Target="../media/image18.emf"/></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39.xml"/><Relationship Id="rId7" Type="http://schemas.openxmlformats.org/officeDocument/2006/relationships/image" Target="../media/image1.emf"/><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oleObject" Target="../embeddings/oleObject18.bin"/><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oleObject" Target="../embeddings/oleObject19.bin"/><Relationship Id="rId2" Type="http://schemas.openxmlformats.org/officeDocument/2006/relationships/slideMaster" Target="../slideMasters/slideMaster1.xml"/><Relationship Id="rId1" Type="http://schemas.openxmlformats.org/officeDocument/2006/relationships/tags" Target="../tags/tag41.xml"/><Relationship Id="rId4" Type="http://schemas.openxmlformats.org/officeDocument/2006/relationships/image" Target="../media/image18.emf"/></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2.xml"/><Relationship Id="rId1" Type="http://schemas.openxmlformats.org/officeDocument/2006/relationships/tags" Target="../tags/tag45.xml"/><Relationship Id="rId6" Type="http://schemas.openxmlformats.org/officeDocument/2006/relationships/image" Target="../media/image1.emf"/><Relationship Id="rId5" Type="http://schemas.openxmlformats.org/officeDocument/2006/relationships/oleObject" Target="../embeddings/oleObject21.bin"/><Relationship Id="rId4" Type="http://schemas.openxmlformats.org/officeDocument/2006/relationships/image" Target="../media/image3.sv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3.svg"/></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oleObject" Target="../embeddings/oleObject22.bin"/><Relationship Id="rId7" Type="http://schemas.openxmlformats.org/officeDocument/2006/relationships/image" Target="../media/image3.svg"/><Relationship Id="rId2" Type="http://schemas.openxmlformats.org/officeDocument/2006/relationships/slideMaster" Target="../slideMasters/slideMaster2.xml"/><Relationship Id="rId1" Type="http://schemas.openxmlformats.org/officeDocument/2006/relationships/tags" Target="../tags/tag46.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1.emf"/></Relationships>
</file>

<file path=ppt/slideLayouts/_rels/slideLayout38.xml.rels><?xml version="1.0" encoding="UTF-8" standalone="yes"?>
<Relationships xmlns="http://schemas.openxmlformats.org/package/2006/relationships"><Relationship Id="rId3" Type="http://schemas.openxmlformats.org/officeDocument/2006/relationships/slideMaster" Target="../slideMasters/slideMaster2.xml"/><Relationship Id="rId7" Type="http://schemas.openxmlformats.org/officeDocument/2006/relationships/image" Target="../media/image3.svg"/><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23.bin"/></Relationships>
</file>

<file path=ppt/slideLayouts/_rels/slideLayout39.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Master" Target="../slideMasters/slideMaster2.xml"/><Relationship Id="rId1" Type="http://schemas.openxmlformats.org/officeDocument/2006/relationships/tags" Target="../tags/tag49.xml"/><Relationship Id="rId4"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oleObject" Target="../embeddings/oleObject25.bin"/><Relationship Id="rId2" Type="http://schemas.openxmlformats.org/officeDocument/2006/relationships/slideMaster" Target="../slideMasters/slideMaster2.xml"/><Relationship Id="rId1" Type="http://schemas.openxmlformats.org/officeDocument/2006/relationships/tags" Target="../tags/tag50.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emf"/></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Master" Target="../slideMasters/slideMaster2.xml"/><Relationship Id="rId1" Type="http://schemas.openxmlformats.org/officeDocument/2006/relationships/tags" Target="../tags/tag5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2.xml"/><Relationship Id="rId1" Type="http://schemas.openxmlformats.org/officeDocument/2006/relationships/tags" Target="../tags/tag52.xml"/><Relationship Id="rId4" Type="http://schemas.openxmlformats.org/officeDocument/2006/relationships/image" Target="../media/image3.svg"/></Relationships>
</file>

<file path=ppt/slideLayouts/_rels/slideLayout43.xml.rels><?xml version="1.0" encoding="UTF-8" standalone="yes"?>
<Relationships xmlns="http://schemas.openxmlformats.org/package/2006/relationships"><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image" Target="../media/image1.emf"/><Relationship Id="rId5" Type="http://schemas.openxmlformats.org/officeDocument/2006/relationships/oleObject" Target="../embeddings/oleObject26.bin"/><Relationship Id="rId4"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oleObject" Target="../embeddings/oleObject27.bin"/><Relationship Id="rId2" Type="http://schemas.openxmlformats.org/officeDocument/2006/relationships/slideMaster" Target="../slideMasters/slideMaster2.xml"/><Relationship Id="rId1" Type="http://schemas.openxmlformats.org/officeDocument/2006/relationships/tags" Target="../tags/tag56.xml"/><Relationship Id="rId4" Type="http://schemas.openxmlformats.org/officeDocument/2006/relationships/image" Target="../media/image1.emf"/></Relationships>
</file>

<file path=ppt/slideLayouts/_rels/slideLayout45.xml.rels><?xml version="1.0" encoding="UTF-8" standalone="yes"?>
<Relationships xmlns="http://schemas.openxmlformats.org/package/2006/relationships"><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tags" Target="../tags/tag57.xml"/><Relationship Id="rId6" Type="http://schemas.openxmlformats.org/officeDocument/2006/relationships/image" Target="../media/image1.emf"/><Relationship Id="rId5" Type="http://schemas.openxmlformats.org/officeDocument/2006/relationships/oleObject" Target="../embeddings/oleObject28.bin"/><Relationship Id="rId4"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image" Target="../media/image1.emf"/><Relationship Id="rId5" Type="http://schemas.openxmlformats.org/officeDocument/2006/relationships/oleObject" Target="../embeddings/oleObject29.bin"/><Relationship Id="rId4"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oleObject" Target="../embeddings/oleObject30.bin"/><Relationship Id="rId2" Type="http://schemas.openxmlformats.org/officeDocument/2006/relationships/slideMaster" Target="../slideMasters/slideMaster2.xml"/><Relationship Id="rId1" Type="http://schemas.openxmlformats.org/officeDocument/2006/relationships/tags" Target="../tags/tag63.xml"/><Relationship Id="rId4" Type="http://schemas.openxmlformats.org/officeDocument/2006/relationships/image" Target="../media/image1.emf"/></Relationships>
</file>

<file path=ppt/slideLayouts/_rels/slideLayout48.xml.rels><?xml version="1.0" encoding="UTF-8" standalone="yes"?>
<Relationships xmlns="http://schemas.openxmlformats.org/package/2006/relationships"><Relationship Id="rId3" Type="http://schemas.openxmlformats.org/officeDocument/2006/relationships/tags" Target="../tags/tag66.xml"/><Relationship Id="rId7" Type="http://schemas.openxmlformats.org/officeDocument/2006/relationships/image" Target="../media/image1.emf"/><Relationship Id="rId2" Type="http://schemas.openxmlformats.org/officeDocument/2006/relationships/tags" Target="../tags/tag65.xml"/><Relationship Id="rId1" Type="http://schemas.openxmlformats.org/officeDocument/2006/relationships/tags" Target="../tags/tag64.xml"/><Relationship Id="rId6" Type="http://schemas.openxmlformats.org/officeDocument/2006/relationships/oleObject" Target="../embeddings/oleObject31.bin"/><Relationship Id="rId5" Type="http://schemas.openxmlformats.org/officeDocument/2006/relationships/slideMaster" Target="../slideMasters/slideMaster2.xml"/><Relationship Id="rId4" Type="http://schemas.openxmlformats.org/officeDocument/2006/relationships/tags" Target="../tags/tag67.xml"/></Relationships>
</file>

<file path=ppt/slideLayouts/_rels/slideLayout49.xml.rels><?xml version="1.0" encoding="UTF-8" standalone="yes"?>
<Relationships xmlns="http://schemas.openxmlformats.org/package/2006/relationships"><Relationship Id="rId3" Type="http://schemas.openxmlformats.org/officeDocument/2006/relationships/tags" Target="../tags/tag70.xml"/><Relationship Id="rId7" Type="http://schemas.openxmlformats.org/officeDocument/2006/relationships/image" Target="../media/image1.emf"/><Relationship Id="rId2" Type="http://schemas.openxmlformats.org/officeDocument/2006/relationships/tags" Target="../tags/tag69.xml"/><Relationship Id="rId1" Type="http://schemas.openxmlformats.org/officeDocument/2006/relationships/tags" Target="../tags/tag68.xml"/><Relationship Id="rId6" Type="http://schemas.openxmlformats.org/officeDocument/2006/relationships/oleObject" Target="../embeddings/oleObject32.bin"/><Relationship Id="rId5" Type="http://schemas.openxmlformats.org/officeDocument/2006/relationships/slideMaster" Target="../slideMasters/slideMaster2.xml"/><Relationship Id="rId4" Type="http://schemas.openxmlformats.org/officeDocument/2006/relationships/tags" Target="../tags/tag71.xml"/></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3.bin"/><Relationship Id="rId7" Type="http://schemas.openxmlformats.org/officeDocument/2006/relationships/image" Target="../media/image3.svg"/><Relationship Id="rId2" Type="http://schemas.openxmlformats.org/officeDocument/2006/relationships/slideMaster" Target="../slideMasters/slideMaster1.xml"/><Relationship Id="rId1" Type="http://schemas.openxmlformats.org/officeDocument/2006/relationships/tags" Target="../tags/tag6.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1.emf"/></Relationships>
</file>

<file path=ppt/slideLayouts/_rels/slideLayout50.xml.rels><?xml version="1.0" encoding="UTF-8" standalone="yes"?>
<Relationships xmlns="http://schemas.openxmlformats.org/package/2006/relationships"><Relationship Id="rId3" Type="http://schemas.openxmlformats.org/officeDocument/2006/relationships/slideMaster" Target="../slideMasters/slideMaster2.xml"/><Relationship Id="rId7" Type="http://schemas.openxmlformats.org/officeDocument/2006/relationships/image" Target="../media/image3.svg"/><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33.bin"/></Relationships>
</file>

<file path=ppt/slideLayouts/_rels/slideLayout51.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hyperlink" Target="http://www.youtube.com/capgeminimedia" TargetMode="External"/><Relationship Id="rId3" Type="http://schemas.openxmlformats.org/officeDocument/2006/relationships/oleObject" Target="../embeddings/oleObject34.bin"/><Relationship Id="rId7" Type="http://schemas.openxmlformats.org/officeDocument/2006/relationships/hyperlink" Target="http://www.linkedin.com/company/capgemini" TargetMode="External"/><Relationship Id="rId12" Type="http://schemas.openxmlformats.org/officeDocument/2006/relationships/image" Target="../media/image12.png"/><Relationship Id="rId17" Type="http://schemas.openxmlformats.org/officeDocument/2006/relationships/image" Target="../media/image15.png"/><Relationship Id="rId2" Type="http://schemas.openxmlformats.org/officeDocument/2006/relationships/slideMaster" Target="../slideMasters/slideMaster2.xml"/><Relationship Id="rId16" Type="http://schemas.openxmlformats.org/officeDocument/2006/relationships/image" Target="../media/image14.png"/><Relationship Id="rId1" Type="http://schemas.openxmlformats.org/officeDocument/2006/relationships/tags" Target="../tags/tag74.xml"/><Relationship Id="rId6" Type="http://schemas.openxmlformats.org/officeDocument/2006/relationships/hyperlink" Target="http://www.capgemini.com/about/how-we-work/the-collaborative-business-experiencetm" TargetMode="External"/><Relationship Id="rId11" Type="http://schemas.openxmlformats.org/officeDocument/2006/relationships/hyperlink" Target="http://www.twitter.com/capgemini" TargetMode="External"/><Relationship Id="rId5" Type="http://schemas.openxmlformats.org/officeDocument/2006/relationships/hyperlink" Target="http://www.capgemini.com/about/how-we-work/rightshorer" TargetMode="External"/><Relationship Id="rId15" Type="http://schemas.openxmlformats.org/officeDocument/2006/relationships/hyperlink" Target="http://www.facebook.com/capgemini" TargetMode="External"/><Relationship Id="rId10" Type="http://schemas.openxmlformats.org/officeDocument/2006/relationships/image" Target="../media/image11.png"/><Relationship Id="rId4" Type="http://schemas.openxmlformats.org/officeDocument/2006/relationships/image" Target="../media/image1.emf"/><Relationship Id="rId9" Type="http://schemas.openxmlformats.org/officeDocument/2006/relationships/hyperlink" Target="http://www.slideshare.net/capgemini" TargetMode="External"/><Relationship Id="rId14" Type="http://schemas.openxmlformats.org/officeDocument/2006/relationships/image" Target="../media/image13.png"/></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oleObject" Target="../embeddings/oleObject35.bin"/><Relationship Id="rId2" Type="http://schemas.openxmlformats.org/officeDocument/2006/relationships/slideMaster" Target="../slideMasters/slideMaster2.xml"/><Relationship Id="rId1" Type="http://schemas.openxmlformats.org/officeDocument/2006/relationships/tags" Target="../tags/tag75.xml"/><Relationship Id="rId4" Type="http://schemas.openxmlformats.org/officeDocument/2006/relationships/image" Target="../media/image18.emf"/></Relationships>
</file>

<file path=ppt/slideLayouts/_rels/slideLayout57.xml.rels><?xml version="1.0" encoding="UTF-8" standalone="yes"?>
<Relationships xmlns="http://schemas.openxmlformats.org/package/2006/relationships"><Relationship Id="rId3" Type="http://schemas.openxmlformats.org/officeDocument/2006/relationships/tags" Target="../tags/tag78.xml"/><Relationship Id="rId7" Type="http://schemas.openxmlformats.org/officeDocument/2006/relationships/image" Target="../media/image1.emf"/><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oleObject" Target="../embeddings/oleObject36.bin"/><Relationship Id="rId5" Type="http://schemas.openxmlformats.org/officeDocument/2006/relationships/slideMaster" Target="../slideMasters/slideMaster2.xml"/><Relationship Id="rId4" Type="http://schemas.openxmlformats.org/officeDocument/2006/relationships/tags" Target="../tags/tag79.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7" Type="http://schemas.openxmlformats.org/officeDocument/2006/relationships/image" Target="../media/image3.sv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4.bin"/></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3.xml"/><Relationship Id="rId1" Type="http://schemas.openxmlformats.org/officeDocument/2006/relationships/tags" Target="../tags/tag83.xml"/><Relationship Id="rId6" Type="http://schemas.openxmlformats.org/officeDocument/2006/relationships/image" Target="../media/image1.emf"/><Relationship Id="rId5" Type="http://schemas.openxmlformats.org/officeDocument/2006/relationships/oleObject" Target="../embeddings/oleObject38.bin"/><Relationship Id="rId4" Type="http://schemas.openxmlformats.org/officeDocument/2006/relationships/image" Target="../media/image3.svg"/></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3.svg"/></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openxmlformats.org/officeDocument/2006/relationships/oleObject" Target="../embeddings/oleObject39.bin"/><Relationship Id="rId7" Type="http://schemas.openxmlformats.org/officeDocument/2006/relationships/image" Target="../media/image3.svg"/><Relationship Id="rId2" Type="http://schemas.openxmlformats.org/officeDocument/2006/relationships/slideMaster" Target="../slideMasters/slideMaster3.xml"/><Relationship Id="rId1" Type="http://schemas.openxmlformats.org/officeDocument/2006/relationships/tags" Target="../tags/tag84.xml"/><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1.emf"/></Relationships>
</file>

<file path=ppt/slideLayouts/_rels/slideLayout69.xml.rels><?xml version="1.0" encoding="UTF-8" standalone="yes"?>
<Relationships xmlns="http://schemas.openxmlformats.org/package/2006/relationships"><Relationship Id="rId3" Type="http://schemas.openxmlformats.org/officeDocument/2006/relationships/slideMaster" Target="../slideMasters/slideMaster3.xml"/><Relationship Id="rId7" Type="http://schemas.openxmlformats.org/officeDocument/2006/relationships/image" Target="../media/image3.svg"/><Relationship Id="rId2" Type="http://schemas.openxmlformats.org/officeDocument/2006/relationships/tags" Target="../tags/tag86.xml"/><Relationship Id="rId1" Type="http://schemas.openxmlformats.org/officeDocument/2006/relationships/tags" Target="../tags/tag85.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40.bin"/></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1.emf"/></Relationships>
</file>

<file path=ppt/slideLayouts/_rels/slideLayout70.xml.rels><?xml version="1.0" encoding="UTF-8" standalone="yes"?>
<Relationships xmlns="http://schemas.openxmlformats.org/package/2006/relationships"><Relationship Id="rId3" Type="http://schemas.openxmlformats.org/officeDocument/2006/relationships/oleObject" Target="../embeddings/oleObject41.bin"/><Relationship Id="rId2" Type="http://schemas.openxmlformats.org/officeDocument/2006/relationships/slideMaster" Target="../slideMasters/slideMaster3.xml"/><Relationship Id="rId1" Type="http://schemas.openxmlformats.org/officeDocument/2006/relationships/tags" Target="../tags/tag87.xml"/><Relationship Id="rId4" Type="http://schemas.openxmlformats.org/officeDocument/2006/relationships/image" Target="../media/image1.emf"/></Relationships>
</file>

<file path=ppt/slideLayouts/_rels/slideLayout71.xml.rels><?xml version="1.0" encoding="UTF-8" standalone="yes"?>
<Relationships xmlns="http://schemas.openxmlformats.org/package/2006/relationships"><Relationship Id="rId3" Type="http://schemas.openxmlformats.org/officeDocument/2006/relationships/oleObject" Target="../embeddings/oleObject42.bin"/><Relationship Id="rId2" Type="http://schemas.openxmlformats.org/officeDocument/2006/relationships/slideMaster" Target="../slideMasters/slideMaster3.xml"/><Relationship Id="rId1" Type="http://schemas.openxmlformats.org/officeDocument/2006/relationships/tags" Target="../tags/tag88.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emf"/></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Master" Target="../slideMasters/slideMaster3.xml"/><Relationship Id="rId1" Type="http://schemas.openxmlformats.org/officeDocument/2006/relationships/tags" Target="../tags/tag89.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3.xml"/><Relationship Id="rId1" Type="http://schemas.openxmlformats.org/officeDocument/2006/relationships/tags" Target="../tags/tag90.xml"/><Relationship Id="rId4" Type="http://schemas.openxmlformats.org/officeDocument/2006/relationships/image" Target="../media/image3.svg"/></Relationships>
</file>

<file path=ppt/slideLayouts/_rels/slideLayout74.xml.rels><?xml version="1.0" encoding="UTF-8" standalone="yes"?>
<Relationships xmlns="http://schemas.openxmlformats.org/package/2006/relationships"><Relationship Id="rId3" Type="http://schemas.openxmlformats.org/officeDocument/2006/relationships/tags" Target="../tags/tag93.xml"/><Relationship Id="rId2" Type="http://schemas.openxmlformats.org/officeDocument/2006/relationships/tags" Target="../tags/tag92.xml"/><Relationship Id="rId1" Type="http://schemas.openxmlformats.org/officeDocument/2006/relationships/tags" Target="../tags/tag91.xml"/><Relationship Id="rId6" Type="http://schemas.openxmlformats.org/officeDocument/2006/relationships/image" Target="../media/image1.emf"/><Relationship Id="rId5" Type="http://schemas.openxmlformats.org/officeDocument/2006/relationships/oleObject" Target="../embeddings/oleObject43.bin"/><Relationship Id="rId4"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3" Type="http://schemas.openxmlformats.org/officeDocument/2006/relationships/oleObject" Target="../embeddings/oleObject44.bin"/><Relationship Id="rId2" Type="http://schemas.openxmlformats.org/officeDocument/2006/relationships/slideMaster" Target="../slideMasters/slideMaster3.xml"/><Relationship Id="rId1" Type="http://schemas.openxmlformats.org/officeDocument/2006/relationships/tags" Target="../tags/tag94.xml"/><Relationship Id="rId4" Type="http://schemas.openxmlformats.org/officeDocument/2006/relationships/image" Target="../media/image1.emf"/></Relationships>
</file>

<file path=ppt/slideLayouts/_rels/slideLayout76.xml.rels><?xml version="1.0" encoding="UTF-8" standalone="yes"?>
<Relationships xmlns="http://schemas.openxmlformats.org/package/2006/relationships"><Relationship Id="rId3" Type="http://schemas.openxmlformats.org/officeDocument/2006/relationships/tags" Target="../tags/tag97.xml"/><Relationship Id="rId2" Type="http://schemas.openxmlformats.org/officeDocument/2006/relationships/tags" Target="../tags/tag96.xml"/><Relationship Id="rId1" Type="http://schemas.openxmlformats.org/officeDocument/2006/relationships/tags" Target="../tags/tag95.xml"/><Relationship Id="rId6" Type="http://schemas.openxmlformats.org/officeDocument/2006/relationships/image" Target="../media/image1.emf"/><Relationship Id="rId5" Type="http://schemas.openxmlformats.org/officeDocument/2006/relationships/oleObject" Target="../embeddings/oleObject45.bin"/><Relationship Id="rId4"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3" Type="http://schemas.openxmlformats.org/officeDocument/2006/relationships/tags" Target="../tags/tag100.xml"/><Relationship Id="rId2" Type="http://schemas.openxmlformats.org/officeDocument/2006/relationships/tags" Target="../tags/tag99.xml"/><Relationship Id="rId1" Type="http://schemas.openxmlformats.org/officeDocument/2006/relationships/tags" Target="../tags/tag98.xml"/><Relationship Id="rId6" Type="http://schemas.openxmlformats.org/officeDocument/2006/relationships/image" Target="../media/image1.emf"/><Relationship Id="rId5" Type="http://schemas.openxmlformats.org/officeDocument/2006/relationships/oleObject" Target="../embeddings/oleObject46.bin"/><Relationship Id="rId4"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3" Type="http://schemas.openxmlformats.org/officeDocument/2006/relationships/oleObject" Target="../embeddings/oleObject47.bin"/><Relationship Id="rId2" Type="http://schemas.openxmlformats.org/officeDocument/2006/relationships/slideMaster" Target="../slideMasters/slideMaster3.xml"/><Relationship Id="rId1" Type="http://schemas.openxmlformats.org/officeDocument/2006/relationships/tags" Target="../tags/tag101.xml"/><Relationship Id="rId4" Type="http://schemas.openxmlformats.org/officeDocument/2006/relationships/image" Target="../media/image1.emf"/></Relationships>
</file>

<file path=ppt/slideLayouts/_rels/slideLayout79.xml.rels><?xml version="1.0" encoding="UTF-8" standalone="yes"?>
<Relationships xmlns="http://schemas.openxmlformats.org/package/2006/relationships"><Relationship Id="rId3" Type="http://schemas.openxmlformats.org/officeDocument/2006/relationships/tags" Target="../tags/tag104.xml"/><Relationship Id="rId7" Type="http://schemas.openxmlformats.org/officeDocument/2006/relationships/image" Target="../media/image1.emf"/><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oleObject" Target="../embeddings/oleObject48.bin"/><Relationship Id="rId5" Type="http://schemas.openxmlformats.org/officeDocument/2006/relationships/slideMaster" Target="../slideMasters/slideMaster3.xml"/><Relationship Id="rId4" Type="http://schemas.openxmlformats.org/officeDocument/2006/relationships/tags" Target="../tags/tag105.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tags" Target="../tags/tag10.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emf"/></Relationships>
</file>

<file path=ppt/slideLayouts/_rels/slideLayout80.xml.rels><?xml version="1.0" encoding="UTF-8" standalone="yes"?>
<Relationships xmlns="http://schemas.openxmlformats.org/package/2006/relationships"><Relationship Id="rId3" Type="http://schemas.openxmlformats.org/officeDocument/2006/relationships/tags" Target="../tags/tag108.xml"/><Relationship Id="rId7" Type="http://schemas.openxmlformats.org/officeDocument/2006/relationships/image" Target="../media/image1.emf"/><Relationship Id="rId2" Type="http://schemas.openxmlformats.org/officeDocument/2006/relationships/tags" Target="../tags/tag107.xml"/><Relationship Id="rId1" Type="http://schemas.openxmlformats.org/officeDocument/2006/relationships/tags" Target="../tags/tag106.xml"/><Relationship Id="rId6" Type="http://schemas.openxmlformats.org/officeDocument/2006/relationships/oleObject" Target="../embeddings/oleObject49.bin"/><Relationship Id="rId5" Type="http://schemas.openxmlformats.org/officeDocument/2006/relationships/slideMaster" Target="../slideMasters/slideMaster3.xml"/><Relationship Id="rId4" Type="http://schemas.openxmlformats.org/officeDocument/2006/relationships/tags" Target="../tags/tag109.xml"/></Relationships>
</file>

<file path=ppt/slideLayouts/_rels/slideLayout81.xml.rels><?xml version="1.0" encoding="UTF-8" standalone="yes"?>
<Relationships xmlns="http://schemas.openxmlformats.org/package/2006/relationships"><Relationship Id="rId3" Type="http://schemas.openxmlformats.org/officeDocument/2006/relationships/slideMaster" Target="../slideMasters/slideMaster3.xml"/><Relationship Id="rId7" Type="http://schemas.openxmlformats.org/officeDocument/2006/relationships/image" Target="../media/image3.svg"/><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50.bin"/></Relationships>
</file>

<file path=ppt/slideLayouts/_rels/slideLayout8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hyperlink" Target="http://www.youtube.com/capgeminimedia" TargetMode="External"/><Relationship Id="rId3" Type="http://schemas.openxmlformats.org/officeDocument/2006/relationships/oleObject" Target="../embeddings/oleObject51.bin"/><Relationship Id="rId7" Type="http://schemas.openxmlformats.org/officeDocument/2006/relationships/hyperlink" Target="http://www.linkedin.com/company/capgemini" TargetMode="External"/><Relationship Id="rId12" Type="http://schemas.openxmlformats.org/officeDocument/2006/relationships/image" Target="../media/image12.png"/><Relationship Id="rId17" Type="http://schemas.openxmlformats.org/officeDocument/2006/relationships/image" Target="../media/image15.png"/><Relationship Id="rId2" Type="http://schemas.openxmlformats.org/officeDocument/2006/relationships/slideMaster" Target="../slideMasters/slideMaster3.xml"/><Relationship Id="rId16" Type="http://schemas.openxmlformats.org/officeDocument/2006/relationships/image" Target="../media/image14.png"/><Relationship Id="rId1" Type="http://schemas.openxmlformats.org/officeDocument/2006/relationships/tags" Target="../tags/tag112.xml"/><Relationship Id="rId6" Type="http://schemas.openxmlformats.org/officeDocument/2006/relationships/hyperlink" Target="http://www.capgemini.com/about/how-we-work/the-collaborative-business-experiencetm" TargetMode="External"/><Relationship Id="rId11" Type="http://schemas.openxmlformats.org/officeDocument/2006/relationships/hyperlink" Target="http://www.twitter.com/capgemini" TargetMode="External"/><Relationship Id="rId5" Type="http://schemas.openxmlformats.org/officeDocument/2006/relationships/hyperlink" Target="http://www.capgemini.com/about/how-we-work/rightshorer" TargetMode="External"/><Relationship Id="rId15" Type="http://schemas.openxmlformats.org/officeDocument/2006/relationships/hyperlink" Target="http://www.facebook.com/capgemini" TargetMode="External"/><Relationship Id="rId10" Type="http://schemas.openxmlformats.org/officeDocument/2006/relationships/image" Target="../media/image11.png"/><Relationship Id="rId4" Type="http://schemas.openxmlformats.org/officeDocument/2006/relationships/image" Target="../media/image1.emf"/><Relationship Id="rId9" Type="http://schemas.openxmlformats.org/officeDocument/2006/relationships/hyperlink" Target="http://www.slideshare.net/capgemini" TargetMode="External"/><Relationship Id="rId14" Type="http://schemas.openxmlformats.org/officeDocument/2006/relationships/image" Target="../media/image13.png"/></Relationships>
</file>

<file path=ppt/slideLayouts/_rels/slideLayout83.xml.rels><?xml version="1.0" encoding="UTF-8" standalone="yes"?>
<Relationships xmlns="http://schemas.openxmlformats.org/package/2006/relationships"><Relationship Id="rId3" Type="http://schemas.openxmlformats.org/officeDocument/2006/relationships/oleObject" Target="../embeddings/oleObject52.bin"/><Relationship Id="rId2" Type="http://schemas.openxmlformats.org/officeDocument/2006/relationships/slideMaster" Target="../slideMasters/slideMaster3.xml"/><Relationship Id="rId1" Type="http://schemas.openxmlformats.org/officeDocument/2006/relationships/tags" Target="../tags/tag113.xml"/><Relationship Id="rId4" Type="http://schemas.openxmlformats.org/officeDocument/2006/relationships/image" Target="../media/image1.emf"/></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3" Type="http://schemas.openxmlformats.org/officeDocument/2006/relationships/tags" Target="../tags/tag116.xml"/><Relationship Id="rId7" Type="http://schemas.openxmlformats.org/officeDocument/2006/relationships/image" Target="../media/image1.emf"/><Relationship Id="rId2" Type="http://schemas.openxmlformats.org/officeDocument/2006/relationships/tags" Target="../tags/tag115.xml"/><Relationship Id="rId1" Type="http://schemas.openxmlformats.org/officeDocument/2006/relationships/tags" Target="../tags/tag114.xml"/><Relationship Id="rId6" Type="http://schemas.openxmlformats.org/officeDocument/2006/relationships/oleObject" Target="../embeddings/oleObject53.bin"/><Relationship Id="rId5" Type="http://schemas.openxmlformats.org/officeDocument/2006/relationships/slideMaster" Target="../slideMasters/slideMaster3.xml"/><Relationship Id="rId4" Type="http://schemas.openxmlformats.org/officeDocument/2006/relationships/tags" Target="../tags/tag117.xml"/></Relationships>
</file>

<file path=ppt/slideLayouts/_rels/slideLayout89.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slideMaster" Target="../slideMasters/slideMaster3.xml"/><Relationship Id="rId7" Type="http://schemas.openxmlformats.org/officeDocument/2006/relationships/image" Target="../media/image2.png"/><Relationship Id="rId2" Type="http://schemas.openxmlformats.org/officeDocument/2006/relationships/tags" Target="../tags/tag119.xml"/><Relationship Id="rId1" Type="http://schemas.openxmlformats.org/officeDocument/2006/relationships/tags" Target="../tags/tag118.xml"/><Relationship Id="rId6" Type="http://schemas.openxmlformats.org/officeDocument/2006/relationships/image" Target="../media/image19.png"/><Relationship Id="rId5" Type="http://schemas.openxmlformats.org/officeDocument/2006/relationships/image" Target="../media/image18.emf"/><Relationship Id="rId4" Type="http://schemas.openxmlformats.org/officeDocument/2006/relationships/oleObject" Target="../embeddings/oleObject54.bin"/></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Master" Target="../slideMasters/slideMaster1.xml"/><Relationship Id="rId1" Type="http://schemas.openxmlformats.org/officeDocument/2006/relationships/tags" Target="../tags/tag1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EDEDED"/>
        </a:solidFill>
        <a:effectLst/>
      </p:bgPr>
    </p:bg>
    <p:spTree>
      <p:nvGrpSpPr>
        <p:cNvPr id="1" name=""/>
        <p:cNvGrpSpPr/>
        <p:nvPr/>
      </p:nvGrpSpPr>
      <p:grpSpPr>
        <a:xfrm>
          <a:off x="0" y="0"/>
          <a:ext cx="0" cy="0"/>
          <a:chOff x="0" y="0"/>
          <a:chExt cx="0" cy="0"/>
        </a:xfrm>
      </p:grpSpPr>
      <p:grpSp>
        <p:nvGrpSpPr>
          <p:cNvPr id="14" name="Group 13"/>
          <p:cNvGrpSpPr/>
          <p:nvPr userDrawn="1"/>
        </p:nvGrpSpPr>
        <p:grpSpPr>
          <a:xfrm>
            <a:off x="5149757" y="2453"/>
            <a:ext cx="7060713" cy="6860165"/>
            <a:chOff x="2088634" y="1836"/>
            <a:chExt cx="7057105" cy="6856659"/>
          </a:xfrm>
        </p:grpSpPr>
        <p:sp>
          <p:nvSpPr>
            <p:cNvPr id="15" name="Freeform 14"/>
            <p:cNvSpPr/>
            <p:nvPr userDrawn="1"/>
          </p:nvSpPr>
          <p:spPr>
            <a:xfrm rot="10800000" flipV="1">
              <a:off x="2765729" y="1836"/>
              <a:ext cx="6377472" cy="4012978"/>
            </a:xfrm>
            <a:custGeom>
              <a:avLst/>
              <a:gdLst>
                <a:gd name="connsiteX0" fmla="*/ 3573556 w 3573556"/>
                <a:gd name="connsiteY0" fmla="*/ 1801906 h 2844053"/>
                <a:gd name="connsiteX1" fmla="*/ 0 w 3573556"/>
                <a:gd name="connsiteY1" fmla="*/ 0 h 2844053"/>
                <a:gd name="connsiteX2" fmla="*/ 6724 w 3573556"/>
                <a:gd name="connsiteY2" fmla="*/ 2844053 h 2844053"/>
                <a:gd name="connsiteX3" fmla="*/ 3573556 w 3573556"/>
                <a:gd name="connsiteY3" fmla="*/ 1801906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59796 w 3659796"/>
                <a:gd name="connsiteY0" fmla="*/ 1783924 h 2837683"/>
                <a:gd name="connsiteX1" fmla="*/ 0 w 3659796"/>
                <a:gd name="connsiteY1" fmla="*/ 0 h 2837683"/>
                <a:gd name="connsiteX2" fmla="*/ 6724 w 3659796"/>
                <a:gd name="connsiteY2" fmla="*/ 2837683 h 2837683"/>
                <a:gd name="connsiteX3" fmla="*/ 3659796 w 3659796"/>
                <a:gd name="connsiteY3" fmla="*/ 1783924 h 2837683"/>
                <a:gd name="connsiteX0" fmla="*/ 3659796 w 3659796"/>
                <a:gd name="connsiteY0" fmla="*/ 1783924 h 2835771"/>
                <a:gd name="connsiteX1" fmla="*/ 0 w 3659796"/>
                <a:gd name="connsiteY1" fmla="*/ 0 h 2835771"/>
                <a:gd name="connsiteX2" fmla="*/ 3698 w 3659796"/>
                <a:gd name="connsiteY2" fmla="*/ 2835771 h 2835771"/>
                <a:gd name="connsiteX3" fmla="*/ 3659796 w 3659796"/>
                <a:gd name="connsiteY3" fmla="*/ 1783924 h 2835771"/>
                <a:gd name="connsiteX0" fmla="*/ 3659796 w 3687181"/>
                <a:gd name="connsiteY0" fmla="*/ 1886116 h 2937963"/>
                <a:gd name="connsiteX1" fmla="*/ 1590719 w 3687181"/>
                <a:gd name="connsiteY1" fmla="*/ 744248 h 2937963"/>
                <a:gd name="connsiteX2" fmla="*/ 0 w 3687181"/>
                <a:gd name="connsiteY2" fmla="*/ 102192 h 2937963"/>
                <a:gd name="connsiteX3" fmla="*/ 3698 w 3687181"/>
                <a:gd name="connsiteY3" fmla="*/ 2937963 h 2937963"/>
                <a:gd name="connsiteX4" fmla="*/ 3659796 w 3687181"/>
                <a:gd name="connsiteY4" fmla="*/ 1886116 h 2937963"/>
                <a:gd name="connsiteX0" fmla="*/ 3656139 w 3683524"/>
                <a:gd name="connsiteY0" fmla="*/ 1301371 h 2353218"/>
                <a:gd name="connsiteX1" fmla="*/ 1587062 w 3683524"/>
                <a:gd name="connsiteY1" fmla="*/ 159503 h 2353218"/>
                <a:gd name="connsiteX2" fmla="*/ 86287 w 3683524"/>
                <a:gd name="connsiteY2" fmla="*/ 373101 h 2353218"/>
                <a:gd name="connsiteX3" fmla="*/ 41 w 3683524"/>
                <a:gd name="connsiteY3" fmla="*/ 2353218 h 2353218"/>
                <a:gd name="connsiteX4" fmla="*/ 3656139 w 3683524"/>
                <a:gd name="connsiteY4" fmla="*/ 1301371 h 2353218"/>
                <a:gd name="connsiteX0" fmla="*/ 3656739 w 3684124"/>
                <a:gd name="connsiteY0" fmla="*/ 1383295 h 2435142"/>
                <a:gd name="connsiteX1" fmla="*/ 1587662 w 3684124"/>
                <a:gd name="connsiteY1" fmla="*/ 241427 h 2435142"/>
                <a:gd name="connsiteX2" fmla="*/ 690 w 3684124"/>
                <a:gd name="connsiteY2" fmla="*/ 256201 h 2435142"/>
                <a:gd name="connsiteX3" fmla="*/ 641 w 3684124"/>
                <a:gd name="connsiteY3" fmla="*/ 2435142 h 2435142"/>
                <a:gd name="connsiteX4" fmla="*/ 3656739 w 3684124"/>
                <a:gd name="connsiteY4" fmla="*/ 1383295 h 2435142"/>
                <a:gd name="connsiteX0" fmla="*/ 3656739 w 3684124"/>
                <a:gd name="connsiteY0" fmla="*/ 1269523 h 2321370"/>
                <a:gd name="connsiteX1" fmla="*/ 1587662 w 3684124"/>
                <a:gd name="connsiteY1" fmla="*/ 127655 h 2321370"/>
                <a:gd name="connsiteX2" fmla="*/ 690 w 3684124"/>
                <a:gd name="connsiteY2" fmla="*/ 142429 h 2321370"/>
                <a:gd name="connsiteX3" fmla="*/ 641 w 3684124"/>
                <a:gd name="connsiteY3" fmla="*/ 2321370 h 2321370"/>
                <a:gd name="connsiteX4" fmla="*/ 3656739 w 3684124"/>
                <a:gd name="connsiteY4" fmla="*/ 1269523 h 2321370"/>
                <a:gd name="connsiteX0" fmla="*/ 3656739 w 3684124"/>
                <a:gd name="connsiteY0" fmla="*/ 1141868 h 2193715"/>
                <a:gd name="connsiteX1" fmla="*/ 1587662 w 3684124"/>
                <a:gd name="connsiteY1" fmla="*/ 0 h 2193715"/>
                <a:gd name="connsiteX2" fmla="*/ 690 w 3684124"/>
                <a:gd name="connsiteY2" fmla="*/ 14774 h 2193715"/>
                <a:gd name="connsiteX3" fmla="*/ 641 w 3684124"/>
                <a:gd name="connsiteY3" fmla="*/ 2193715 h 2193715"/>
                <a:gd name="connsiteX4" fmla="*/ 3656739 w 3684124"/>
                <a:gd name="connsiteY4" fmla="*/ 1141868 h 2193715"/>
                <a:gd name="connsiteX0" fmla="*/ 3656739 w 3656739"/>
                <a:gd name="connsiteY0" fmla="*/ 1141868 h 2193715"/>
                <a:gd name="connsiteX1" fmla="*/ 1587662 w 3656739"/>
                <a:gd name="connsiteY1" fmla="*/ 0 h 2193715"/>
                <a:gd name="connsiteX2" fmla="*/ 690 w 3656739"/>
                <a:gd name="connsiteY2" fmla="*/ 14774 h 2193715"/>
                <a:gd name="connsiteX3" fmla="*/ 641 w 3656739"/>
                <a:gd name="connsiteY3" fmla="*/ 2193715 h 2193715"/>
                <a:gd name="connsiteX4" fmla="*/ 3656739 w 3656739"/>
                <a:gd name="connsiteY4" fmla="*/ 1141868 h 2193715"/>
                <a:gd name="connsiteX0" fmla="*/ 3656739 w 3656739"/>
                <a:gd name="connsiteY0" fmla="*/ 1127094 h 2178941"/>
                <a:gd name="connsiteX1" fmla="*/ 1600640 w 3656739"/>
                <a:gd name="connsiteY1" fmla="*/ 155 h 2178941"/>
                <a:gd name="connsiteX2" fmla="*/ 690 w 3656739"/>
                <a:gd name="connsiteY2" fmla="*/ 0 h 2178941"/>
                <a:gd name="connsiteX3" fmla="*/ 641 w 3656739"/>
                <a:gd name="connsiteY3" fmla="*/ 2178941 h 2178941"/>
                <a:gd name="connsiteX4" fmla="*/ 3656739 w 3656739"/>
                <a:gd name="connsiteY4" fmla="*/ 1127094 h 2178941"/>
                <a:gd name="connsiteX0" fmla="*/ 3656739 w 3656739"/>
                <a:gd name="connsiteY0" fmla="*/ 1129574 h 2181421"/>
                <a:gd name="connsiteX1" fmla="*/ 1600640 w 3656739"/>
                <a:gd name="connsiteY1" fmla="*/ 0 h 2181421"/>
                <a:gd name="connsiteX2" fmla="*/ 690 w 3656739"/>
                <a:gd name="connsiteY2" fmla="*/ 2480 h 2181421"/>
                <a:gd name="connsiteX3" fmla="*/ 641 w 3656739"/>
                <a:gd name="connsiteY3" fmla="*/ 2181421 h 2181421"/>
                <a:gd name="connsiteX4" fmla="*/ 3656739 w 3656739"/>
                <a:gd name="connsiteY4" fmla="*/ 1129574 h 2181421"/>
                <a:gd name="connsiteX0" fmla="*/ 3656650 w 3656650"/>
                <a:gd name="connsiteY0" fmla="*/ 1129574 h 2181421"/>
                <a:gd name="connsiteX1" fmla="*/ 1600551 w 3656650"/>
                <a:gd name="connsiteY1" fmla="*/ 0 h 2181421"/>
                <a:gd name="connsiteX2" fmla="*/ 1528 w 3656650"/>
                <a:gd name="connsiteY2" fmla="*/ 2480 h 2181421"/>
                <a:gd name="connsiteX3" fmla="*/ 552 w 3656650"/>
                <a:gd name="connsiteY3" fmla="*/ 2181421 h 2181421"/>
                <a:gd name="connsiteX4" fmla="*/ 3656650 w 3656650"/>
                <a:gd name="connsiteY4" fmla="*/ 1129574 h 2181421"/>
                <a:gd name="connsiteX0" fmla="*/ 3657167 w 3657167"/>
                <a:gd name="connsiteY0" fmla="*/ 1129574 h 2181421"/>
                <a:gd name="connsiteX1" fmla="*/ 1601068 w 3657167"/>
                <a:gd name="connsiteY1" fmla="*/ 0 h 2181421"/>
                <a:gd name="connsiteX2" fmla="*/ 2045 w 3657167"/>
                <a:gd name="connsiteY2" fmla="*/ 2480 h 2181421"/>
                <a:gd name="connsiteX3" fmla="*/ 1069 w 3657167"/>
                <a:gd name="connsiteY3" fmla="*/ 2181421 h 2181421"/>
                <a:gd name="connsiteX4" fmla="*/ 3657167 w 3657167"/>
                <a:gd name="connsiteY4" fmla="*/ 1129574 h 2181421"/>
                <a:gd name="connsiteX0" fmla="*/ 3659337 w 3659337"/>
                <a:gd name="connsiteY0" fmla="*/ 1129574 h 2181421"/>
                <a:gd name="connsiteX1" fmla="*/ 1603238 w 3659337"/>
                <a:gd name="connsiteY1" fmla="*/ 0 h 2181421"/>
                <a:gd name="connsiteX2" fmla="*/ 507 w 3659337"/>
                <a:gd name="connsiteY2" fmla="*/ 724 h 2181421"/>
                <a:gd name="connsiteX3" fmla="*/ 3239 w 3659337"/>
                <a:gd name="connsiteY3" fmla="*/ 2181421 h 2181421"/>
                <a:gd name="connsiteX4" fmla="*/ 3659337 w 3659337"/>
                <a:gd name="connsiteY4" fmla="*/ 1129574 h 2181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9337" h="2181421">
                  <a:moveTo>
                    <a:pt x="3659337" y="1129574"/>
                  </a:moveTo>
                  <a:cubicBezTo>
                    <a:pt x="2653378" y="444416"/>
                    <a:pt x="2213204" y="297321"/>
                    <a:pt x="1603238" y="0"/>
                  </a:cubicBezTo>
                  <a:lnTo>
                    <a:pt x="507" y="724"/>
                  </a:lnTo>
                  <a:cubicBezTo>
                    <a:pt x="-960" y="399868"/>
                    <a:pt x="998" y="1233403"/>
                    <a:pt x="3239" y="2181421"/>
                  </a:cubicBezTo>
                  <a:lnTo>
                    <a:pt x="3659337" y="112957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sp>
          <p:nvSpPr>
            <p:cNvPr id="16" name="Freeform 15"/>
            <p:cNvSpPr/>
            <p:nvPr userDrawn="1"/>
          </p:nvSpPr>
          <p:spPr>
            <a:xfrm rot="10800000" flipV="1">
              <a:off x="2088634" y="1741246"/>
              <a:ext cx="7057105" cy="5117249"/>
            </a:xfrm>
            <a:custGeom>
              <a:avLst/>
              <a:gdLst>
                <a:gd name="connsiteX0" fmla="*/ 3560164 w 3560164"/>
                <a:gd name="connsiteY0" fmla="*/ 2885606 h 2885606"/>
                <a:gd name="connsiteX1" fmla="*/ 0 w 3560164"/>
                <a:gd name="connsiteY1" fmla="*/ 2848131 h 2885606"/>
                <a:gd name="connsiteX2" fmla="*/ 14990 w 3560164"/>
                <a:gd name="connsiteY2" fmla="*/ 517160 h 2885606"/>
                <a:gd name="connsiteX3" fmla="*/ 314793 w 3560164"/>
                <a:gd name="connsiteY3" fmla="*/ 929390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378666 w 3560164"/>
                <a:gd name="connsiteY3" fmla="*/ 1531146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3168208 h 3168208"/>
                <a:gd name="connsiteX1" fmla="*/ 0 w 3560164"/>
                <a:gd name="connsiteY1" fmla="*/ 3130733 h 3168208"/>
                <a:gd name="connsiteX2" fmla="*/ 14990 w 3560164"/>
                <a:gd name="connsiteY2" fmla="*/ 799762 h 3168208"/>
                <a:gd name="connsiteX3" fmla="*/ 297984 w 3560164"/>
                <a:gd name="connsiteY3" fmla="*/ 1201906 h 3168208"/>
                <a:gd name="connsiteX4" fmla="*/ 3515193 w 3560164"/>
                <a:gd name="connsiteY4" fmla="*/ 282602 h 3168208"/>
                <a:gd name="connsiteX5" fmla="*/ 3560164 w 3560164"/>
                <a:gd name="connsiteY5" fmla="*/ 3168208 h 3168208"/>
                <a:gd name="connsiteX0" fmla="*/ 3560164 w 3995016"/>
                <a:gd name="connsiteY0" fmla="*/ 3066756 h 3066756"/>
                <a:gd name="connsiteX1" fmla="*/ 0 w 3995016"/>
                <a:gd name="connsiteY1" fmla="*/ 3029281 h 3066756"/>
                <a:gd name="connsiteX2" fmla="*/ 14990 w 3995016"/>
                <a:gd name="connsiteY2" fmla="*/ 698310 h 3066756"/>
                <a:gd name="connsiteX3" fmla="*/ 297984 w 3995016"/>
                <a:gd name="connsiteY3" fmla="*/ 1100454 h 3066756"/>
                <a:gd name="connsiteX4" fmla="*/ 3515193 w 3995016"/>
                <a:gd name="connsiteY4" fmla="*/ 181150 h 3066756"/>
                <a:gd name="connsiteX5" fmla="*/ 3560164 w 3995016"/>
                <a:gd name="connsiteY5" fmla="*/ 3066756 h 3066756"/>
                <a:gd name="connsiteX0" fmla="*/ 3560164 w 4081667"/>
                <a:gd name="connsiteY0" fmla="*/ 3066756 h 3066756"/>
                <a:gd name="connsiteX1" fmla="*/ 0 w 4081667"/>
                <a:gd name="connsiteY1" fmla="*/ 3029281 h 3066756"/>
                <a:gd name="connsiteX2" fmla="*/ 14990 w 4081667"/>
                <a:gd name="connsiteY2" fmla="*/ 698310 h 3066756"/>
                <a:gd name="connsiteX3" fmla="*/ 297984 w 4081667"/>
                <a:gd name="connsiteY3" fmla="*/ 1100454 h 3066756"/>
                <a:gd name="connsiteX4" fmla="*/ 3515193 w 4081667"/>
                <a:gd name="connsiteY4" fmla="*/ 181150 h 3066756"/>
                <a:gd name="connsiteX5" fmla="*/ 3560164 w 4081667"/>
                <a:gd name="connsiteY5" fmla="*/ 3066756 h 3066756"/>
                <a:gd name="connsiteX0" fmla="*/ 3560164 w 3972124"/>
                <a:gd name="connsiteY0" fmla="*/ 2986772 h 2986772"/>
                <a:gd name="connsiteX1" fmla="*/ 0 w 3972124"/>
                <a:gd name="connsiteY1" fmla="*/ 2949297 h 2986772"/>
                <a:gd name="connsiteX2" fmla="*/ 14990 w 3972124"/>
                <a:gd name="connsiteY2" fmla="*/ 618326 h 2986772"/>
                <a:gd name="connsiteX3" fmla="*/ 297984 w 3972124"/>
                <a:gd name="connsiteY3" fmla="*/ 1020470 h 2986772"/>
                <a:gd name="connsiteX4" fmla="*/ 3515193 w 3972124"/>
                <a:gd name="connsiteY4" fmla="*/ 101166 h 2986772"/>
                <a:gd name="connsiteX5" fmla="*/ 3560164 w 3972124"/>
                <a:gd name="connsiteY5" fmla="*/ 2986772 h 2986772"/>
                <a:gd name="connsiteX0" fmla="*/ 3560164 w 3851466"/>
                <a:gd name="connsiteY0" fmla="*/ 2932294 h 2932294"/>
                <a:gd name="connsiteX1" fmla="*/ 0 w 3851466"/>
                <a:gd name="connsiteY1" fmla="*/ 2894819 h 2932294"/>
                <a:gd name="connsiteX2" fmla="*/ 14990 w 3851466"/>
                <a:gd name="connsiteY2" fmla="*/ 563848 h 2932294"/>
                <a:gd name="connsiteX3" fmla="*/ 297984 w 3851466"/>
                <a:gd name="connsiteY3" fmla="*/ 965992 h 2932294"/>
                <a:gd name="connsiteX4" fmla="*/ 3515193 w 3851466"/>
                <a:gd name="connsiteY4" fmla="*/ 46688 h 2932294"/>
                <a:gd name="connsiteX5" fmla="*/ 3560164 w 3851466"/>
                <a:gd name="connsiteY5" fmla="*/ 2932294 h 2932294"/>
                <a:gd name="connsiteX0" fmla="*/ 3560164 w 3851466"/>
                <a:gd name="connsiteY0" fmla="*/ 2923744 h 2923744"/>
                <a:gd name="connsiteX1" fmla="*/ 0 w 3851466"/>
                <a:gd name="connsiteY1" fmla="*/ 2886269 h 2923744"/>
                <a:gd name="connsiteX2" fmla="*/ 14990 w 3851466"/>
                <a:gd name="connsiteY2" fmla="*/ 555298 h 2923744"/>
                <a:gd name="connsiteX3" fmla="*/ 297984 w 3851466"/>
                <a:gd name="connsiteY3" fmla="*/ 957442 h 2923744"/>
                <a:gd name="connsiteX4" fmla="*/ 3515193 w 3851466"/>
                <a:gd name="connsiteY4" fmla="*/ 38138 h 2923744"/>
                <a:gd name="connsiteX5" fmla="*/ 3560164 w 3851466"/>
                <a:gd name="connsiteY5" fmla="*/ 2923744 h 2923744"/>
                <a:gd name="connsiteX0" fmla="*/ 3560164 w 3868339"/>
                <a:gd name="connsiteY0" fmla="*/ 2887665 h 2887665"/>
                <a:gd name="connsiteX1" fmla="*/ 0 w 3868339"/>
                <a:gd name="connsiteY1" fmla="*/ 2850190 h 2887665"/>
                <a:gd name="connsiteX2" fmla="*/ 14990 w 3868339"/>
                <a:gd name="connsiteY2" fmla="*/ 519219 h 2887665"/>
                <a:gd name="connsiteX3" fmla="*/ 297984 w 3868339"/>
                <a:gd name="connsiteY3" fmla="*/ 921363 h 2887665"/>
                <a:gd name="connsiteX4" fmla="*/ 3545449 w 3868339"/>
                <a:gd name="connsiteY4" fmla="*/ 39038 h 2887665"/>
                <a:gd name="connsiteX5" fmla="*/ 3560164 w 3868339"/>
                <a:gd name="connsiteY5" fmla="*/ 2887665 h 2887665"/>
                <a:gd name="connsiteX0" fmla="*/ 3560164 w 4050446"/>
                <a:gd name="connsiteY0" fmla="*/ 2944210 h 2944210"/>
                <a:gd name="connsiteX1" fmla="*/ 0 w 4050446"/>
                <a:gd name="connsiteY1" fmla="*/ 2906735 h 2944210"/>
                <a:gd name="connsiteX2" fmla="*/ 14990 w 4050446"/>
                <a:gd name="connsiteY2" fmla="*/ 575764 h 2944210"/>
                <a:gd name="connsiteX3" fmla="*/ 297984 w 4050446"/>
                <a:gd name="connsiteY3" fmla="*/ 977908 h 2944210"/>
                <a:gd name="connsiteX4" fmla="*/ 3545449 w 4050446"/>
                <a:gd name="connsiteY4" fmla="*/ 95583 h 2944210"/>
                <a:gd name="connsiteX5" fmla="*/ 3560164 w 4050446"/>
                <a:gd name="connsiteY5" fmla="*/ 2944210 h 2944210"/>
                <a:gd name="connsiteX0" fmla="*/ 3560164 w 3989640"/>
                <a:gd name="connsiteY0" fmla="*/ 2924406 h 2924406"/>
                <a:gd name="connsiteX1" fmla="*/ 0 w 3989640"/>
                <a:gd name="connsiteY1" fmla="*/ 2886931 h 2924406"/>
                <a:gd name="connsiteX2" fmla="*/ 14990 w 3989640"/>
                <a:gd name="connsiteY2" fmla="*/ 555960 h 2924406"/>
                <a:gd name="connsiteX3" fmla="*/ 297984 w 3989640"/>
                <a:gd name="connsiteY3" fmla="*/ 958104 h 2924406"/>
                <a:gd name="connsiteX4" fmla="*/ 3545449 w 3989640"/>
                <a:gd name="connsiteY4" fmla="*/ 75779 h 2924406"/>
                <a:gd name="connsiteX5" fmla="*/ 3560164 w 3989640"/>
                <a:gd name="connsiteY5" fmla="*/ 2924406 h 2924406"/>
                <a:gd name="connsiteX0" fmla="*/ 3560164 w 4014175"/>
                <a:gd name="connsiteY0" fmla="*/ 2948316 h 2948316"/>
                <a:gd name="connsiteX1" fmla="*/ 0 w 4014175"/>
                <a:gd name="connsiteY1" fmla="*/ 2910841 h 2948316"/>
                <a:gd name="connsiteX2" fmla="*/ 14990 w 4014175"/>
                <a:gd name="connsiteY2" fmla="*/ 579870 h 2948316"/>
                <a:gd name="connsiteX3" fmla="*/ 297984 w 4014175"/>
                <a:gd name="connsiteY3" fmla="*/ 982014 h 2948316"/>
                <a:gd name="connsiteX4" fmla="*/ 3545449 w 4014175"/>
                <a:gd name="connsiteY4" fmla="*/ 99689 h 2948316"/>
                <a:gd name="connsiteX5" fmla="*/ 3560164 w 4014175"/>
                <a:gd name="connsiteY5" fmla="*/ 2948316 h 2948316"/>
                <a:gd name="connsiteX0" fmla="*/ 3560164 w 4014175"/>
                <a:gd name="connsiteY0" fmla="*/ 2946856 h 2946856"/>
                <a:gd name="connsiteX1" fmla="*/ 0 w 4014175"/>
                <a:gd name="connsiteY1" fmla="*/ 2909381 h 2946856"/>
                <a:gd name="connsiteX2" fmla="*/ 14990 w 4014175"/>
                <a:gd name="connsiteY2" fmla="*/ 578410 h 2946856"/>
                <a:gd name="connsiteX3" fmla="*/ 297984 w 4014175"/>
                <a:gd name="connsiteY3" fmla="*/ 980554 h 2946856"/>
                <a:gd name="connsiteX4" fmla="*/ 3545449 w 4014175"/>
                <a:gd name="connsiteY4" fmla="*/ 98229 h 2946856"/>
                <a:gd name="connsiteX5" fmla="*/ 3560164 w 4014175"/>
                <a:gd name="connsiteY5" fmla="*/ 2946856 h 2946856"/>
                <a:gd name="connsiteX0" fmla="*/ 3583696 w 3892754"/>
                <a:gd name="connsiteY0" fmla="*/ 2889822 h 2889822"/>
                <a:gd name="connsiteX1" fmla="*/ 0 w 3892754"/>
                <a:gd name="connsiteY1" fmla="*/ 2859071 h 2889822"/>
                <a:gd name="connsiteX2" fmla="*/ 14990 w 3892754"/>
                <a:gd name="connsiteY2" fmla="*/ 528100 h 2889822"/>
                <a:gd name="connsiteX3" fmla="*/ 297984 w 3892754"/>
                <a:gd name="connsiteY3" fmla="*/ 930244 h 2889822"/>
                <a:gd name="connsiteX4" fmla="*/ 3545449 w 3892754"/>
                <a:gd name="connsiteY4" fmla="*/ 47919 h 2889822"/>
                <a:gd name="connsiteX5" fmla="*/ 3583696 w 3892754"/>
                <a:gd name="connsiteY5" fmla="*/ 2889822 h 2889822"/>
                <a:gd name="connsiteX0" fmla="*/ 3583696 w 4065589"/>
                <a:gd name="connsiteY0" fmla="*/ 2889822 h 2889822"/>
                <a:gd name="connsiteX1" fmla="*/ 0 w 4065589"/>
                <a:gd name="connsiteY1" fmla="*/ 2859071 h 2889822"/>
                <a:gd name="connsiteX2" fmla="*/ 14990 w 4065589"/>
                <a:gd name="connsiteY2" fmla="*/ 528100 h 2889822"/>
                <a:gd name="connsiteX3" fmla="*/ 297984 w 4065589"/>
                <a:gd name="connsiteY3" fmla="*/ 930244 h 2889822"/>
                <a:gd name="connsiteX4" fmla="*/ 3545449 w 4065589"/>
                <a:gd name="connsiteY4" fmla="*/ 47919 h 2889822"/>
                <a:gd name="connsiteX5" fmla="*/ 3583696 w 4065589"/>
                <a:gd name="connsiteY5" fmla="*/ 2889822 h 2889822"/>
                <a:gd name="connsiteX0" fmla="*/ 3583696 w 4193107"/>
                <a:gd name="connsiteY0" fmla="*/ 2939141 h 2939141"/>
                <a:gd name="connsiteX1" fmla="*/ 0 w 4193107"/>
                <a:gd name="connsiteY1" fmla="*/ 2908390 h 2939141"/>
                <a:gd name="connsiteX2" fmla="*/ 14990 w 4193107"/>
                <a:gd name="connsiteY2" fmla="*/ 577419 h 2939141"/>
                <a:gd name="connsiteX3" fmla="*/ 297984 w 4193107"/>
                <a:gd name="connsiteY3" fmla="*/ 979563 h 2939141"/>
                <a:gd name="connsiteX4" fmla="*/ 3545449 w 4193107"/>
                <a:gd name="connsiteY4" fmla="*/ 97238 h 2939141"/>
                <a:gd name="connsiteX5" fmla="*/ 3583696 w 4193107"/>
                <a:gd name="connsiteY5" fmla="*/ 2939141 h 2939141"/>
                <a:gd name="connsiteX0" fmla="*/ 3583696 w 4066579"/>
                <a:gd name="connsiteY0" fmla="*/ 2939141 h 2939141"/>
                <a:gd name="connsiteX1" fmla="*/ 0 w 4066579"/>
                <a:gd name="connsiteY1" fmla="*/ 2908390 h 2939141"/>
                <a:gd name="connsiteX2" fmla="*/ 14990 w 4066579"/>
                <a:gd name="connsiteY2" fmla="*/ 577419 h 2939141"/>
                <a:gd name="connsiteX3" fmla="*/ 297984 w 4066579"/>
                <a:gd name="connsiteY3" fmla="*/ 979563 h 2939141"/>
                <a:gd name="connsiteX4" fmla="*/ 3545449 w 4066579"/>
                <a:gd name="connsiteY4" fmla="*/ 97238 h 2939141"/>
                <a:gd name="connsiteX5" fmla="*/ 3583696 w 4066579"/>
                <a:gd name="connsiteY5" fmla="*/ 2939141 h 2939141"/>
                <a:gd name="connsiteX0" fmla="*/ 3583696 w 4058392"/>
                <a:gd name="connsiteY0" fmla="*/ 2935948 h 2935948"/>
                <a:gd name="connsiteX1" fmla="*/ 0 w 4058392"/>
                <a:gd name="connsiteY1" fmla="*/ 2905197 h 2935948"/>
                <a:gd name="connsiteX2" fmla="*/ 14990 w 4058392"/>
                <a:gd name="connsiteY2" fmla="*/ 574226 h 2935948"/>
                <a:gd name="connsiteX3" fmla="*/ 297984 w 4058392"/>
                <a:gd name="connsiteY3" fmla="*/ 976370 h 2935948"/>
                <a:gd name="connsiteX4" fmla="*/ 3532002 w 4058392"/>
                <a:gd name="connsiteY4" fmla="*/ 97407 h 2935948"/>
                <a:gd name="connsiteX5" fmla="*/ 3583696 w 405839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1087 w 4045783"/>
                <a:gd name="connsiteY0" fmla="*/ 2935948 h 2935948"/>
                <a:gd name="connsiteX1" fmla="*/ 0 w 4045783"/>
                <a:gd name="connsiteY1" fmla="*/ 2934213 h 2935948"/>
                <a:gd name="connsiteX2" fmla="*/ 2381 w 4045783"/>
                <a:gd name="connsiteY2" fmla="*/ 574226 h 2935948"/>
                <a:gd name="connsiteX3" fmla="*/ 285375 w 4045783"/>
                <a:gd name="connsiteY3" fmla="*/ 976370 h 2935948"/>
                <a:gd name="connsiteX4" fmla="*/ 3519393 w 4045783"/>
                <a:gd name="connsiteY4" fmla="*/ 97407 h 2935948"/>
                <a:gd name="connsiteX5" fmla="*/ 3571087 w 4045783"/>
                <a:gd name="connsiteY5" fmla="*/ 2935948 h 2935948"/>
                <a:gd name="connsiteX0" fmla="*/ 3570078 w 4044774"/>
                <a:gd name="connsiteY0" fmla="*/ 2935948 h 2935948"/>
                <a:gd name="connsiteX1" fmla="*/ 2018 w 4044774"/>
                <a:gd name="connsiteY1" fmla="*/ 2931187 h 2935948"/>
                <a:gd name="connsiteX2" fmla="*/ 1372 w 4044774"/>
                <a:gd name="connsiteY2" fmla="*/ 574226 h 2935948"/>
                <a:gd name="connsiteX3" fmla="*/ 284366 w 4044774"/>
                <a:gd name="connsiteY3" fmla="*/ 976370 h 2935948"/>
                <a:gd name="connsiteX4" fmla="*/ 3518384 w 4044774"/>
                <a:gd name="connsiteY4" fmla="*/ 97407 h 2935948"/>
                <a:gd name="connsiteX5" fmla="*/ 3570078 w 4044774"/>
                <a:gd name="connsiteY5" fmla="*/ 2935948 h 2935948"/>
                <a:gd name="connsiteX0" fmla="*/ 3571087 w 4045783"/>
                <a:gd name="connsiteY0" fmla="*/ 2935948 h 2936232"/>
                <a:gd name="connsiteX1" fmla="*/ 0 w 4045783"/>
                <a:gd name="connsiteY1" fmla="*/ 2936232 h 2936232"/>
                <a:gd name="connsiteX2" fmla="*/ 2381 w 4045783"/>
                <a:gd name="connsiteY2" fmla="*/ 574226 h 2936232"/>
                <a:gd name="connsiteX3" fmla="*/ 285375 w 4045783"/>
                <a:gd name="connsiteY3" fmla="*/ 976370 h 2936232"/>
                <a:gd name="connsiteX4" fmla="*/ 3519393 w 4045783"/>
                <a:gd name="connsiteY4" fmla="*/ 97407 h 2936232"/>
                <a:gd name="connsiteX5" fmla="*/ 3571087 w 4045783"/>
                <a:gd name="connsiteY5" fmla="*/ 2935948 h 2936232"/>
                <a:gd name="connsiteX0" fmla="*/ 3571789 w 4046485"/>
                <a:gd name="connsiteY0" fmla="*/ 2935948 h 2936232"/>
                <a:gd name="connsiteX1" fmla="*/ 702 w 4046485"/>
                <a:gd name="connsiteY1" fmla="*/ 2936232 h 2936232"/>
                <a:gd name="connsiteX2" fmla="*/ 3083 w 4046485"/>
                <a:gd name="connsiteY2" fmla="*/ 574226 h 2936232"/>
                <a:gd name="connsiteX3" fmla="*/ 286077 w 4046485"/>
                <a:gd name="connsiteY3" fmla="*/ 976370 h 2936232"/>
                <a:gd name="connsiteX4" fmla="*/ 3520095 w 4046485"/>
                <a:gd name="connsiteY4" fmla="*/ 97407 h 2936232"/>
                <a:gd name="connsiteX5" fmla="*/ 3571789 w 4046485"/>
                <a:gd name="connsiteY5" fmla="*/ 2935948 h 2936232"/>
                <a:gd name="connsiteX0" fmla="*/ 3574610 w 4049306"/>
                <a:gd name="connsiteY0" fmla="*/ 2935948 h 2936232"/>
                <a:gd name="connsiteX1" fmla="*/ 3523 w 4049306"/>
                <a:gd name="connsiteY1" fmla="*/ 2936232 h 2936232"/>
                <a:gd name="connsiteX2" fmla="*/ 1868 w 4049306"/>
                <a:gd name="connsiteY2" fmla="*/ 566154 h 2936232"/>
                <a:gd name="connsiteX3" fmla="*/ 288898 w 4049306"/>
                <a:gd name="connsiteY3" fmla="*/ 976370 h 2936232"/>
                <a:gd name="connsiteX4" fmla="*/ 3522916 w 4049306"/>
                <a:gd name="connsiteY4" fmla="*/ 97407 h 2936232"/>
                <a:gd name="connsiteX5" fmla="*/ 3574610 w 4049306"/>
                <a:gd name="connsiteY5" fmla="*/ 2935948 h 293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49306" h="2936232">
                  <a:moveTo>
                    <a:pt x="3574610" y="2935948"/>
                  </a:moveTo>
                  <a:lnTo>
                    <a:pt x="3523" y="2936232"/>
                  </a:lnTo>
                  <a:cubicBezTo>
                    <a:pt x="3475" y="2780779"/>
                    <a:pt x="-3129" y="1343144"/>
                    <a:pt x="1868" y="566154"/>
                  </a:cubicBezTo>
                  <a:lnTo>
                    <a:pt x="288898" y="976370"/>
                  </a:lnTo>
                  <a:cubicBezTo>
                    <a:pt x="1178186" y="1226354"/>
                    <a:pt x="2618950" y="-407363"/>
                    <a:pt x="3522916" y="97407"/>
                  </a:cubicBezTo>
                  <a:cubicBezTo>
                    <a:pt x="4426882" y="602177"/>
                    <a:pt x="3976479" y="2347234"/>
                    <a:pt x="3574610" y="2935948"/>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grpSp>
      <p:sp>
        <p:nvSpPr>
          <p:cNvPr id="17"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5339025" y="3798121"/>
            <a:ext cx="6582043" cy="1159934"/>
          </a:xfrm>
        </p:spPr>
        <p:txBody>
          <a:bodyPr lIns="0" tIns="0" rIns="0" bIns="0" anchor="b">
            <a:normAutofit/>
          </a:bodyPr>
          <a:lstStyle>
            <a:lvl1pPr marL="0" indent="0" algn="r">
              <a:lnSpc>
                <a:spcPct val="100000"/>
              </a:lnSpc>
              <a:buNone/>
              <a:defRPr sz="5446">
                <a:solidFill>
                  <a:schemeClr val="bg2">
                    <a:lumMod val="40000"/>
                    <a:lumOff val="60000"/>
                  </a:schemeClr>
                </a:solidFill>
                <a:latin typeface="Segoe UI" panose="020B0502040204020203" pitchFamily="34" charset="0"/>
                <a:ea typeface="Verdana" panose="020B0604030504040204" pitchFamily="34" charset="0"/>
                <a:cs typeface="Segoe UI" panose="020B0502040204020203" pitchFamily="34" charset="0"/>
              </a:defRPr>
            </a:lvl1pPr>
            <a:lvl2pPr>
              <a:defRPr sz="3063">
                <a:solidFill>
                  <a:schemeClr val="bg1"/>
                </a:solidFill>
              </a:defRPr>
            </a:lvl2pPr>
          </a:lstStyle>
          <a:p>
            <a:pPr lvl="0"/>
            <a:r>
              <a:rPr lang="en-US" dirty="0"/>
              <a:t>Click to insert title</a:t>
            </a:r>
            <a:endParaRPr lang="pt-PT" dirty="0"/>
          </a:p>
        </p:txBody>
      </p:sp>
      <p:sp>
        <p:nvSpPr>
          <p:cNvPr id="19"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5827197" y="5111406"/>
            <a:ext cx="6093872" cy="1595120"/>
          </a:xfrm>
        </p:spPr>
        <p:txBody>
          <a:bodyPr lIns="0" tIns="0" rIns="0" bIns="0">
            <a:normAutofit/>
          </a:bodyPr>
          <a:lstStyle>
            <a:lvl1pPr marL="0" indent="0" algn="r">
              <a:lnSpc>
                <a:spcPct val="100000"/>
              </a:lnSpc>
              <a:buNone/>
              <a:defRPr sz="3063">
                <a:solidFill>
                  <a:schemeClr val="bg2">
                    <a:lumMod val="40000"/>
                    <a:lumOff val="60000"/>
                  </a:schemeClr>
                </a:solidFill>
                <a:latin typeface="Segoe UI" panose="020B0502040204020203" pitchFamily="34" charset="0"/>
                <a:ea typeface="Verdana" panose="020B0604030504040204" pitchFamily="34" charset="0"/>
                <a:cs typeface="Segoe UI" panose="020B0502040204020203" pitchFamily="34" charset="0"/>
              </a:defRPr>
            </a:lvl1pPr>
            <a:lvl2pPr>
              <a:defRPr sz="2042">
                <a:solidFill>
                  <a:schemeClr val="bg1"/>
                </a:solidFill>
              </a:defRPr>
            </a:lvl2pPr>
          </a:lstStyle>
          <a:p>
            <a:pPr lvl="0"/>
            <a:r>
              <a:rPr lang="en-US" dirty="0"/>
              <a:t>Click to insert presenter, location, and date</a:t>
            </a:r>
            <a:endParaRPr lang="pt-PT" dirty="0"/>
          </a:p>
        </p:txBody>
      </p:sp>
      <p:pic>
        <p:nvPicPr>
          <p:cNvPr id="20"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3986" y="539754"/>
            <a:ext cx="3087428" cy="688815"/>
          </a:xfrm>
          <a:prstGeom prst="rect">
            <a:avLst/>
          </a:prstGeom>
        </p:spPr>
      </p:pic>
      <p:graphicFrame>
        <p:nvGraphicFramePr>
          <p:cNvPr id="5" name="Object 4" hidden="1"/>
          <p:cNvGraphicFramePr>
            <a:graphicFrameLocks noChangeAspect="1"/>
          </p:cNvGraphicFramePr>
          <p:nvPr>
            <p:custDataLst>
              <p:tags r:id="rId1"/>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5" name="Object 4"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3_Section Header">
    <p:bg>
      <p:bgPr>
        <a:solidFill>
          <a:schemeClr val="bg1"/>
        </a:solidFill>
        <a:effectLst/>
      </p:bgPr>
    </p:bg>
    <p:spTree>
      <p:nvGrpSpPr>
        <p:cNvPr id="1" name=""/>
        <p:cNvGrpSpPr/>
        <p:nvPr/>
      </p:nvGrpSpPr>
      <p:grpSpPr>
        <a:xfrm>
          <a:off x="0" y="0"/>
          <a:ext cx="0" cy="0"/>
          <a:chOff x="0" y="0"/>
          <a:chExt cx="0" cy="0"/>
        </a:xfrm>
      </p:grpSpPr>
      <p:sp>
        <p:nvSpPr>
          <p:cNvPr id="13" name="Freeform: Shape 9">
            <a:extLst>
              <a:ext uri="{FF2B5EF4-FFF2-40B4-BE49-F238E27FC236}">
                <a16:creationId xmlns:a16="http://schemas.microsoft.com/office/drawing/2014/main" id="{531E77B6-0DD5-446F-A826-892DFC23D785}"/>
              </a:ext>
            </a:extLst>
          </p:cNvPr>
          <p:cNvSpPr>
            <a:spLocks/>
          </p:cNvSpPr>
          <p:nvPr userDrawn="1"/>
        </p:nvSpPr>
        <p:spPr bwMode="auto">
          <a:xfrm rot="16200000" flipH="1">
            <a:off x="4598796" y="-726823"/>
            <a:ext cx="6866376" cy="8320025"/>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5134707 w 6857999"/>
              <a:gd name="connsiteY4" fmla="*/ 3984163 h 6240016"/>
              <a:gd name="connsiteX5" fmla="*/ 2767903 w 6857999"/>
              <a:gd name="connsiteY5" fmla="*/ 5342723 h 6240016"/>
              <a:gd name="connsiteX6" fmla="*/ 1497189 w 6857999"/>
              <a:gd name="connsiteY6" fmla="*/ 6201822 h 6240016"/>
              <a:gd name="connsiteX7" fmla="*/ 1393480 w 6857999"/>
              <a:gd name="connsiteY7" fmla="*/ 6240016 h 6240016"/>
              <a:gd name="connsiteX8" fmla="*/ 0 w 6857999"/>
              <a:gd name="connsiteY8" fmla="*/ 618342 h 6240016"/>
              <a:gd name="connsiteX9" fmla="*/ 0 w 6857999"/>
              <a:gd name="connsiteY9" fmla="*/ 6240016 h 6240016"/>
              <a:gd name="connsiteX10" fmla="*/ 921827 w 6857999"/>
              <a:gd name="connsiteY10" fmla="*/ 6240016 h 6240016"/>
              <a:gd name="connsiteX11" fmla="*/ 877464 w 6857999"/>
              <a:gd name="connsiteY11" fmla="*/ 6206986 h 6240016"/>
              <a:gd name="connsiteX12" fmla="*/ 1720124 w 6857999"/>
              <a:gd name="connsiteY12" fmla="*/ 3319666 h 6240016"/>
              <a:gd name="connsiteX13" fmla="*/ 1778012 w 6857999"/>
              <a:gd name="connsiteY13" fmla="*/ 0 h 6240016"/>
              <a:gd name="connsiteX14" fmla="*/ 36658 w 6857999"/>
              <a:gd name="connsiteY14" fmla="*/ 619001 h 6240016"/>
              <a:gd name="connsiteX15" fmla="*/ 0 w 6857999"/>
              <a:gd name="connsiteY15"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6815497 w 6857999"/>
              <a:gd name="connsiteY4" fmla="*/ 4209614 h 6240016"/>
              <a:gd name="connsiteX5" fmla="*/ 5134707 w 6857999"/>
              <a:gd name="connsiteY5" fmla="*/ 3984163 h 6240016"/>
              <a:gd name="connsiteX6" fmla="*/ 2767903 w 6857999"/>
              <a:gd name="connsiteY6" fmla="*/ 5342723 h 6240016"/>
              <a:gd name="connsiteX7" fmla="*/ 1497189 w 6857999"/>
              <a:gd name="connsiteY7" fmla="*/ 6201822 h 6240016"/>
              <a:gd name="connsiteX8" fmla="*/ 1393480 w 6857999"/>
              <a:gd name="connsiteY8" fmla="*/ 6240016 h 6240016"/>
              <a:gd name="connsiteX9" fmla="*/ 0 w 6857999"/>
              <a:gd name="connsiteY9" fmla="*/ 618342 h 6240016"/>
              <a:gd name="connsiteX10" fmla="*/ 0 w 6857999"/>
              <a:gd name="connsiteY10" fmla="*/ 6240016 h 6240016"/>
              <a:gd name="connsiteX11" fmla="*/ 921827 w 6857999"/>
              <a:gd name="connsiteY11" fmla="*/ 6240016 h 6240016"/>
              <a:gd name="connsiteX12" fmla="*/ 877464 w 6857999"/>
              <a:gd name="connsiteY12" fmla="*/ 6206986 h 6240016"/>
              <a:gd name="connsiteX13" fmla="*/ 1720124 w 6857999"/>
              <a:gd name="connsiteY13" fmla="*/ 3319666 h 6240016"/>
              <a:gd name="connsiteX14" fmla="*/ 1778012 w 6857999"/>
              <a:gd name="connsiteY14" fmla="*/ 0 h 6240016"/>
              <a:gd name="connsiteX15" fmla="*/ 36658 w 6857999"/>
              <a:gd name="connsiteY15" fmla="*/ 619001 h 6240016"/>
              <a:gd name="connsiteX16" fmla="*/ 0 w 6857999"/>
              <a:gd name="connsiteY16"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6815497 w 6857999"/>
              <a:gd name="connsiteY4" fmla="*/ 4209614 h 6240016"/>
              <a:gd name="connsiteX5" fmla="*/ 5134707 w 6857999"/>
              <a:gd name="connsiteY5" fmla="*/ 3984163 h 6240016"/>
              <a:gd name="connsiteX6" fmla="*/ 2767903 w 6857999"/>
              <a:gd name="connsiteY6" fmla="*/ 5342723 h 6240016"/>
              <a:gd name="connsiteX7" fmla="*/ 1497189 w 6857999"/>
              <a:gd name="connsiteY7" fmla="*/ 6201822 h 6240016"/>
              <a:gd name="connsiteX8" fmla="*/ 1393480 w 6857999"/>
              <a:gd name="connsiteY8" fmla="*/ 6240016 h 6240016"/>
              <a:gd name="connsiteX9" fmla="*/ 0 w 6857999"/>
              <a:gd name="connsiteY9" fmla="*/ 618342 h 6240016"/>
              <a:gd name="connsiteX10" fmla="*/ 0 w 6857999"/>
              <a:gd name="connsiteY10" fmla="*/ 6240016 h 6240016"/>
              <a:gd name="connsiteX11" fmla="*/ 921827 w 6857999"/>
              <a:gd name="connsiteY11" fmla="*/ 6240016 h 6240016"/>
              <a:gd name="connsiteX12" fmla="*/ 877464 w 6857999"/>
              <a:gd name="connsiteY12" fmla="*/ 6206986 h 6240016"/>
              <a:gd name="connsiteX13" fmla="*/ 1720124 w 6857999"/>
              <a:gd name="connsiteY13" fmla="*/ 3319666 h 6240016"/>
              <a:gd name="connsiteX14" fmla="*/ 1778012 w 6857999"/>
              <a:gd name="connsiteY14" fmla="*/ 0 h 6240016"/>
              <a:gd name="connsiteX15" fmla="*/ 36658 w 6857999"/>
              <a:gd name="connsiteY15" fmla="*/ 619001 h 6240016"/>
              <a:gd name="connsiteX16" fmla="*/ 0 w 6857999"/>
              <a:gd name="connsiteY16"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6815497 w 6857999"/>
              <a:gd name="connsiteY4" fmla="*/ 4209614 h 6240016"/>
              <a:gd name="connsiteX5" fmla="*/ 5134707 w 6857999"/>
              <a:gd name="connsiteY5" fmla="*/ 3984163 h 6240016"/>
              <a:gd name="connsiteX6" fmla="*/ 2767903 w 6857999"/>
              <a:gd name="connsiteY6" fmla="*/ 5342723 h 6240016"/>
              <a:gd name="connsiteX7" fmla="*/ 1497189 w 6857999"/>
              <a:gd name="connsiteY7" fmla="*/ 6201822 h 6240016"/>
              <a:gd name="connsiteX8" fmla="*/ 1393480 w 6857999"/>
              <a:gd name="connsiteY8" fmla="*/ 6240016 h 6240016"/>
              <a:gd name="connsiteX9" fmla="*/ 0 w 6857999"/>
              <a:gd name="connsiteY9" fmla="*/ 618342 h 6240016"/>
              <a:gd name="connsiteX10" fmla="*/ 0 w 6857999"/>
              <a:gd name="connsiteY10" fmla="*/ 6240016 h 6240016"/>
              <a:gd name="connsiteX11" fmla="*/ 921827 w 6857999"/>
              <a:gd name="connsiteY11" fmla="*/ 6240016 h 6240016"/>
              <a:gd name="connsiteX12" fmla="*/ 877464 w 6857999"/>
              <a:gd name="connsiteY12" fmla="*/ 6206986 h 6240016"/>
              <a:gd name="connsiteX13" fmla="*/ 1720124 w 6857999"/>
              <a:gd name="connsiteY13" fmla="*/ 3319666 h 6240016"/>
              <a:gd name="connsiteX14" fmla="*/ 1778012 w 6857999"/>
              <a:gd name="connsiteY14" fmla="*/ 0 h 6240016"/>
              <a:gd name="connsiteX15" fmla="*/ 36658 w 6857999"/>
              <a:gd name="connsiteY15" fmla="*/ 619001 h 6240016"/>
              <a:gd name="connsiteX16" fmla="*/ 0 w 6857999"/>
              <a:gd name="connsiteY16"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5134707 w 6857999"/>
              <a:gd name="connsiteY4" fmla="*/ 3984163 h 6240016"/>
              <a:gd name="connsiteX5" fmla="*/ 2767903 w 6857999"/>
              <a:gd name="connsiteY5" fmla="*/ 5342723 h 6240016"/>
              <a:gd name="connsiteX6" fmla="*/ 1497189 w 6857999"/>
              <a:gd name="connsiteY6" fmla="*/ 6201822 h 6240016"/>
              <a:gd name="connsiteX7" fmla="*/ 1393480 w 6857999"/>
              <a:gd name="connsiteY7" fmla="*/ 6240016 h 6240016"/>
              <a:gd name="connsiteX8" fmla="*/ 0 w 6857999"/>
              <a:gd name="connsiteY8" fmla="*/ 618342 h 6240016"/>
              <a:gd name="connsiteX9" fmla="*/ 0 w 6857999"/>
              <a:gd name="connsiteY9" fmla="*/ 6240016 h 6240016"/>
              <a:gd name="connsiteX10" fmla="*/ 921827 w 6857999"/>
              <a:gd name="connsiteY10" fmla="*/ 6240016 h 6240016"/>
              <a:gd name="connsiteX11" fmla="*/ 877464 w 6857999"/>
              <a:gd name="connsiteY11" fmla="*/ 6206986 h 6240016"/>
              <a:gd name="connsiteX12" fmla="*/ 1720124 w 6857999"/>
              <a:gd name="connsiteY12" fmla="*/ 3319666 h 6240016"/>
              <a:gd name="connsiteX13" fmla="*/ 1778012 w 6857999"/>
              <a:gd name="connsiteY13" fmla="*/ 0 h 6240016"/>
              <a:gd name="connsiteX14" fmla="*/ 36658 w 6857999"/>
              <a:gd name="connsiteY14" fmla="*/ 619001 h 6240016"/>
              <a:gd name="connsiteX15" fmla="*/ 0 w 6857999"/>
              <a:gd name="connsiteY15"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5134707 w 6857999"/>
              <a:gd name="connsiteY3" fmla="*/ 3984163 h 6240016"/>
              <a:gd name="connsiteX4" fmla="*/ 2767903 w 6857999"/>
              <a:gd name="connsiteY4" fmla="*/ 5342723 h 6240016"/>
              <a:gd name="connsiteX5" fmla="*/ 1497189 w 6857999"/>
              <a:gd name="connsiteY5" fmla="*/ 6201822 h 6240016"/>
              <a:gd name="connsiteX6" fmla="*/ 1393480 w 6857999"/>
              <a:gd name="connsiteY6" fmla="*/ 6240016 h 6240016"/>
              <a:gd name="connsiteX7" fmla="*/ 0 w 6857999"/>
              <a:gd name="connsiteY7" fmla="*/ 618342 h 6240016"/>
              <a:gd name="connsiteX8" fmla="*/ 0 w 6857999"/>
              <a:gd name="connsiteY8" fmla="*/ 6240016 h 6240016"/>
              <a:gd name="connsiteX9" fmla="*/ 921827 w 6857999"/>
              <a:gd name="connsiteY9" fmla="*/ 6240016 h 6240016"/>
              <a:gd name="connsiteX10" fmla="*/ 877464 w 6857999"/>
              <a:gd name="connsiteY10" fmla="*/ 6206986 h 6240016"/>
              <a:gd name="connsiteX11" fmla="*/ 1720124 w 6857999"/>
              <a:gd name="connsiteY11" fmla="*/ 3319666 h 6240016"/>
              <a:gd name="connsiteX12" fmla="*/ 1778012 w 6857999"/>
              <a:gd name="connsiteY12" fmla="*/ 0 h 6240016"/>
              <a:gd name="connsiteX13" fmla="*/ 36658 w 6857999"/>
              <a:gd name="connsiteY13" fmla="*/ 619001 h 6240016"/>
              <a:gd name="connsiteX14" fmla="*/ 0 w 6857999"/>
              <a:gd name="connsiteY14" fmla="*/ 618342 h 6240016"/>
              <a:gd name="connsiteX0" fmla="*/ 1393480 w 5134707"/>
              <a:gd name="connsiteY0" fmla="*/ 6240016 h 6240016"/>
              <a:gd name="connsiteX1" fmla="*/ 5099537 w 5134707"/>
              <a:gd name="connsiteY1" fmla="*/ 6234993 h 6240016"/>
              <a:gd name="connsiteX2" fmla="*/ 5134707 w 5134707"/>
              <a:gd name="connsiteY2" fmla="*/ 3984163 h 6240016"/>
              <a:gd name="connsiteX3" fmla="*/ 2767903 w 5134707"/>
              <a:gd name="connsiteY3" fmla="*/ 5342723 h 6240016"/>
              <a:gd name="connsiteX4" fmla="*/ 1497189 w 5134707"/>
              <a:gd name="connsiteY4" fmla="*/ 6201822 h 6240016"/>
              <a:gd name="connsiteX5" fmla="*/ 1393480 w 5134707"/>
              <a:gd name="connsiteY5" fmla="*/ 6240016 h 6240016"/>
              <a:gd name="connsiteX6" fmla="*/ 0 w 5134707"/>
              <a:gd name="connsiteY6" fmla="*/ 618342 h 6240016"/>
              <a:gd name="connsiteX7" fmla="*/ 0 w 5134707"/>
              <a:gd name="connsiteY7" fmla="*/ 6240016 h 6240016"/>
              <a:gd name="connsiteX8" fmla="*/ 921827 w 5134707"/>
              <a:gd name="connsiteY8" fmla="*/ 6240016 h 6240016"/>
              <a:gd name="connsiteX9" fmla="*/ 877464 w 5134707"/>
              <a:gd name="connsiteY9" fmla="*/ 6206986 h 6240016"/>
              <a:gd name="connsiteX10" fmla="*/ 1720124 w 5134707"/>
              <a:gd name="connsiteY10" fmla="*/ 3319666 h 6240016"/>
              <a:gd name="connsiteX11" fmla="*/ 1778012 w 5134707"/>
              <a:gd name="connsiteY11" fmla="*/ 0 h 6240016"/>
              <a:gd name="connsiteX12" fmla="*/ 36658 w 5134707"/>
              <a:gd name="connsiteY12" fmla="*/ 619001 h 6240016"/>
              <a:gd name="connsiteX13" fmla="*/ 0 w 5134707"/>
              <a:gd name="connsiteY13" fmla="*/ 618342 h 6240016"/>
              <a:gd name="connsiteX0" fmla="*/ 1393480 w 5149779"/>
              <a:gd name="connsiteY0" fmla="*/ 6240016 h 6240016"/>
              <a:gd name="connsiteX1" fmla="*/ 5149779 w 5149779"/>
              <a:gd name="connsiteY1" fmla="*/ 6234993 h 6240016"/>
              <a:gd name="connsiteX2" fmla="*/ 5134707 w 5149779"/>
              <a:gd name="connsiteY2" fmla="*/ 3984163 h 6240016"/>
              <a:gd name="connsiteX3" fmla="*/ 2767903 w 5149779"/>
              <a:gd name="connsiteY3" fmla="*/ 5342723 h 6240016"/>
              <a:gd name="connsiteX4" fmla="*/ 1497189 w 5149779"/>
              <a:gd name="connsiteY4" fmla="*/ 6201822 h 6240016"/>
              <a:gd name="connsiteX5" fmla="*/ 1393480 w 5149779"/>
              <a:gd name="connsiteY5" fmla="*/ 6240016 h 6240016"/>
              <a:gd name="connsiteX6" fmla="*/ 0 w 5149779"/>
              <a:gd name="connsiteY6" fmla="*/ 618342 h 6240016"/>
              <a:gd name="connsiteX7" fmla="*/ 0 w 5149779"/>
              <a:gd name="connsiteY7" fmla="*/ 6240016 h 6240016"/>
              <a:gd name="connsiteX8" fmla="*/ 921827 w 5149779"/>
              <a:gd name="connsiteY8" fmla="*/ 6240016 h 6240016"/>
              <a:gd name="connsiteX9" fmla="*/ 877464 w 5149779"/>
              <a:gd name="connsiteY9" fmla="*/ 6206986 h 6240016"/>
              <a:gd name="connsiteX10" fmla="*/ 1720124 w 5149779"/>
              <a:gd name="connsiteY10" fmla="*/ 3319666 h 6240016"/>
              <a:gd name="connsiteX11" fmla="*/ 1778012 w 5149779"/>
              <a:gd name="connsiteY11" fmla="*/ 0 h 6240016"/>
              <a:gd name="connsiteX12" fmla="*/ 36658 w 5149779"/>
              <a:gd name="connsiteY12" fmla="*/ 619001 h 6240016"/>
              <a:gd name="connsiteX13" fmla="*/ 0 w 5149779"/>
              <a:gd name="connsiteY13" fmla="*/ 618342 h 6240016"/>
              <a:gd name="connsiteX0" fmla="*/ 1393480 w 5149780"/>
              <a:gd name="connsiteY0" fmla="*/ 6240016 h 6240016"/>
              <a:gd name="connsiteX1" fmla="*/ 5149779 w 5149780"/>
              <a:gd name="connsiteY1" fmla="*/ 6234993 h 6240016"/>
              <a:gd name="connsiteX2" fmla="*/ 5149780 w 5149780"/>
              <a:gd name="connsiteY2" fmla="*/ 3984163 h 6240016"/>
              <a:gd name="connsiteX3" fmla="*/ 2767903 w 5149780"/>
              <a:gd name="connsiteY3" fmla="*/ 5342723 h 6240016"/>
              <a:gd name="connsiteX4" fmla="*/ 1497189 w 5149780"/>
              <a:gd name="connsiteY4" fmla="*/ 6201822 h 6240016"/>
              <a:gd name="connsiteX5" fmla="*/ 1393480 w 5149780"/>
              <a:gd name="connsiteY5" fmla="*/ 6240016 h 6240016"/>
              <a:gd name="connsiteX6" fmla="*/ 0 w 5149780"/>
              <a:gd name="connsiteY6" fmla="*/ 618342 h 6240016"/>
              <a:gd name="connsiteX7" fmla="*/ 0 w 5149780"/>
              <a:gd name="connsiteY7" fmla="*/ 6240016 h 6240016"/>
              <a:gd name="connsiteX8" fmla="*/ 921827 w 5149780"/>
              <a:gd name="connsiteY8" fmla="*/ 6240016 h 6240016"/>
              <a:gd name="connsiteX9" fmla="*/ 877464 w 5149780"/>
              <a:gd name="connsiteY9" fmla="*/ 6206986 h 6240016"/>
              <a:gd name="connsiteX10" fmla="*/ 1720124 w 5149780"/>
              <a:gd name="connsiteY10" fmla="*/ 3319666 h 6240016"/>
              <a:gd name="connsiteX11" fmla="*/ 1778012 w 5149780"/>
              <a:gd name="connsiteY11" fmla="*/ 0 h 6240016"/>
              <a:gd name="connsiteX12" fmla="*/ 36658 w 5149780"/>
              <a:gd name="connsiteY12" fmla="*/ 619001 h 6240016"/>
              <a:gd name="connsiteX13" fmla="*/ 0 w 5149780"/>
              <a:gd name="connsiteY13" fmla="*/ 618342 h 6240016"/>
              <a:gd name="connsiteX0" fmla="*/ 1393480 w 5149780"/>
              <a:gd name="connsiteY0" fmla="*/ 6240016 h 6240016"/>
              <a:gd name="connsiteX1" fmla="*/ 5149779 w 5149780"/>
              <a:gd name="connsiteY1" fmla="*/ 6234993 h 6240016"/>
              <a:gd name="connsiteX2" fmla="*/ 5149780 w 5149780"/>
              <a:gd name="connsiteY2" fmla="*/ 3984163 h 6240016"/>
              <a:gd name="connsiteX3" fmla="*/ 2767903 w 5149780"/>
              <a:gd name="connsiteY3" fmla="*/ 5342723 h 6240016"/>
              <a:gd name="connsiteX4" fmla="*/ 1497189 w 5149780"/>
              <a:gd name="connsiteY4" fmla="*/ 6201822 h 6240016"/>
              <a:gd name="connsiteX5" fmla="*/ 1393480 w 5149780"/>
              <a:gd name="connsiteY5" fmla="*/ 6240016 h 6240016"/>
              <a:gd name="connsiteX6" fmla="*/ 0 w 5149780"/>
              <a:gd name="connsiteY6" fmla="*/ 618342 h 6240016"/>
              <a:gd name="connsiteX7" fmla="*/ 0 w 5149780"/>
              <a:gd name="connsiteY7" fmla="*/ 6240016 h 6240016"/>
              <a:gd name="connsiteX8" fmla="*/ 921827 w 5149780"/>
              <a:gd name="connsiteY8" fmla="*/ 6240016 h 6240016"/>
              <a:gd name="connsiteX9" fmla="*/ 877464 w 5149780"/>
              <a:gd name="connsiteY9" fmla="*/ 6206986 h 6240016"/>
              <a:gd name="connsiteX10" fmla="*/ 1720124 w 5149780"/>
              <a:gd name="connsiteY10" fmla="*/ 3319666 h 6240016"/>
              <a:gd name="connsiteX11" fmla="*/ 1778012 w 5149780"/>
              <a:gd name="connsiteY11" fmla="*/ 0 h 6240016"/>
              <a:gd name="connsiteX12" fmla="*/ 36658 w 5149780"/>
              <a:gd name="connsiteY12" fmla="*/ 619001 h 6240016"/>
              <a:gd name="connsiteX13" fmla="*/ 0 w 5149780"/>
              <a:gd name="connsiteY13" fmla="*/ 618342 h 6240016"/>
              <a:gd name="connsiteX0" fmla="*/ 1393480 w 5149780"/>
              <a:gd name="connsiteY0" fmla="*/ 6240016 h 6240016"/>
              <a:gd name="connsiteX1" fmla="*/ 5149779 w 5149780"/>
              <a:gd name="connsiteY1" fmla="*/ 6234993 h 6240016"/>
              <a:gd name="connsiteX2" fmla="*/ 5149780 w 5149780"/>
              <a:gd name="connsiteY2" fmla="*/ 3984163 h 6240016"/>
              <a:gd name="connsiteX3" fmla="*/ 2767903 w 5149780"/>
              <a:gd name="connsiteY3" fmla="*/ 5342723 h 6240016"/>
              <a:gd name="connsiteX4" fmla="*/ 1497189 w 5149780"/>
              <a:gd name="connsiteY4" fmla="*/ 6201822 h 6240016"/>
              <a:gd name="connsiteX5" fmla="*/ 1393480 w 5149780"/>
              <a:gd name="connsiteY5" fmla="*/ 6240016 h 6240016"/>
              <a:gd name="connsiteX6" fmla="*/ 0 w 5149780"/>
              <a:gd name="connsiteY6" fmla="*/ 618342 h 6240016"/>
              <a:gd name="connsiteX7" fmla="*/ 0 w 5149780"/>
              <a:gd name="connsiteY7" fmla="*/ 6240016 h 6240016"/>
              <a:gd name="connsiteX8" fmla="*/ 921827 w 5149780"/>
              <a:gd name="connsiteY8" fmla="*/ 6240016 h 6240016"/>
              <a:gd name="connsiteX9" fmla="*/ 877464 w 5149780"/>
              <a:gd name="connsiteY9" fmla="*/ 6206986 h 6240016"/>
              <a:gd name="connsiteX10" fmla="*/ 1720124 w 5149780"/>
              <a:gd name="connsiteY10" fmla="*/ 3319666 h 6240016"/>
              <a:gd name="connsiteX11" fmla="*/ 1778012 w 5149780"/>
              <a:gd name="connsiteY11" fmla="*/ 0 h 6240016"/>
              <a:gd name="connsiteX12" fmla="*/ 36658 w 5149780"/>
              <a:gd name="connsiteY12" fmla="*/ 619001 h 6240016"/>
              <a:gd name="connsiteX13" fmla="*/ 0 w 5149780"/>
              <a:gd name="connsiteY13" fmla="*/ 618342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780" h="6240016">
                <a:moveTo>
                  <a:pt x="1393480" y="6240016"/>
                </a:moveTo>
                <a:lnTo>
                  <a:pt x="5149779" y="6234993"/>
                </a:lnTo>
                <a:cubicBezTo>
                  <a:pt x="5149779" y="5484716"/>
                  <a:pt x="5149780" y="4734440"/>
                  <a:pt x="5149780" y="3984163"/>
                </a:cubicBezTo>
                <a:cubicBezTo>
                  <a:pt x="3520588" y="4384034"/>
                  <a:pt x="3215893" y="4963068"/>
                  <a:pt x="2767903" y="5342723"/>
                </a:cubicBezTo>
                <a:cubicBezTo>
                  <a:pt x="2224582" y="5803167"/>
                  <a:pt x="1804503" y="6071896"/>
                  <a:pt x="1497189" y="6201822"/>
                </a:cubicBezTo>
                <a:lnTo>
                  <a:pt x="1393480" y="6240016"/>
                </a:ln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lnTo>
                  <a:pt x="0" y="618342"/>
                </a:lnTo>
                <a:close/>
              </a:path>
            </a:pathLst>
          </a:custGeom>
          <a:solidFill>
            <a:srgbClr val="8EC63E"/>
          </a:solidFill>
          <a:ln>
            <a:noFill/>
          </a:ln>
        </p:spPr>
        <p:txBody>
          <a:bodyPr vert="horz" wrap="square" lIns="155610" tIns="77805" rIns="155610" bIns="77805" numCol="1" anchor="t" anchorCtr="0" compatLnSpc="1">
            <a:prstTxWarp prst="textNoShape">
              <a:avLst/>
            </a:prstTxWarp>
            <a:noAutofit/>
          </a:bodyPr>
          <a:lstStyle/>
          <a:p>
            <a:endParaRPr lang="en-US" sz="5524" dirty="0"/>
          </a:p>
        </p:txBody>
      </p:sp>
      <p:pic>
        <p:nvPicPr>
          <p:cNvPr id="14"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11333051" y="251520"/>
            <a:ext cx="565808" cy="612832"/>
          </a:xfrm>
          <a:prstGeom prst="rect">
            <a:avLst/>
          </a:prstGeom>
        </p:spPr>
      </p:pic>
      <p:sp>
        <p:nvSpPr>
          <p:cNvPr id="15" name="Titre 1"/>
          <p:cNvSpPr>
            <a:spLocks noGrp="1"/>
          </p:cNvSpPr>
          <p:nvPr>
            <p:ph type="title" hasCustomPrompt="1"/>
            <p:custDataLst>
              <p:tags r:id="rId1"/>
            </p:custDataLst>
          </p:nvPr>
        </p:nvSpPr>
        <p:spPr>
          <a:xfrm>
            <a:off x="716280" y="4401833"/>
            <a:ext cx="6121400" cy="1199092"/>
          </a:xfrm>
          <a:prstGeom prst="rect">
            <a:avLst/>
          </a:prstGeom>
        </p:spPr>
        <p:txBody>
          <a:bodyPr vert="horz" lIns="0" tIns="33059" rIns="66118" bIns="33059" rtlCol="0" anchor="ctr" anchorCtr="0">
            <a:noAutofit/>
          </a:bodyPr>
          <a:lstStyle>
            <a:lvl1pPr algn="l" defTabSz="1556000" rtl="0" eaLnBrk="1" latinLnBrk="0" hangingPunct="1">
              <a:spcBef>
                <a:spcPct val="0"/>
              </a:spcBef>
              <a:buNone/>
              <a:defRPr lang="en-US" sz="4765" b="0" kern="1200" cap="none" baseline="0" dirty="0" smtClean="0">
                <a:solidFill>
                  <a:srgbClr val="12ABDB"/>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noProof="0" dirty="0"/>
              <a:t>Click to edit Master </a:t>
            </a:r>
            <a:br>
              <a:rPr lang="en-US" noProof="0" dirty="0"/>
            </a:br>
            <a:r>
              <a:rPr lang="en-US" noProof="0" dirty="0"/>
              <a:t>text style</a:t>
            </a:r>
          </a:p>
        </p:txBody>
      </p:sp>
      <p:sp>
        <p:nvSpPr>
          <p:cNvPr id="16" name="Text Placeholder 5"/>
          <p:cNvSpPr>
            <a:spLocks noGrp="1"/>
          </p:cNvSpPr>
          <p:nvPr>
            <p:ph type="body" sz="quarter" idx="10"/>
          </p:nvPr>
        </p:nvSpPr>
        <p:spPr>
          <a:xfrm>
            <a:off x="716280" y="5706995"/>
            <a:ext cx="6121400" cy="410369"/>
          </a:xfrm>
        </p:spPr>
        <p:txBody>
          <a:bodyPr lIns="0"/>
          <a:lstStyle>
            <a:lvl1pPr marL="0" indent="0" algn="l">
              <a:buNone/>
              <a:defRPr sz="3403">
                <a:solidFill>
                  <a:schemeClr val="tx2"/>
                </a:solidFill>
                <a:latin typeface="Verdana" panose="020B0604030504040204" pitchFamily="34" charset="0"/>
                <a:ea typeface="Verdana" panose="020B0604030504040204" pitchFamily="34" charset="0"/>
                <a:cs typeface="Verdana" panose="020B0604030504040204" pitchFamily="34" charset="0"/>
              </a:defRPr>
            </a:lvl1pPr>
            <a:lvl2pPr>
              <a:buNone/>
              <a:defRPr/>
            </a:lvl2pPr>
            <a:lvl3pPr>
              <a:buNone/>
              <a:defRPr/>
            </a:lvl3pPr>
            <a:lvl4pPr>
              <a:buNone/>
              <a:defRPr/>
            </a:lvl4pPr>
            <a:lvl5pPr>
              <a:buNone/>
              <a:defRPr/>
            </a:lvl5pPr>
          </a:lstStyle>
          <a:p>
            <a:pPr lvl="0"/>
            <a:r>
              <a:rPr lang="en-US" dirty="0"/>
              <a:t>Click to edit Master text styles</a:t>
            </a:r>
          </a:p>
        </p:txBody>
      </p:sp>
    </p:spTree>
    <p:extLst>
      <p:ext uri="{BB962C8B-B14F-4D97-AF65-F5344CB8AC3E}">
        <p14:creationId xmlns:p14="http://schemas.microsoft.com/office/powerpoint/2010/main" val="1281594732"/>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2_Content &amp; Leadlin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5"/>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4" name="Object 3"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Retângulo 43">
            <a:extLst>
              <a:ext uri="{FF2B5EF4-FFF2-40B4-BE49-F238E27FC236}">
                <a16:creationId xmlns:a16="http://schemas.microsoft.com/office/drawing/2014/main" id="{C57BA27C-3FDC-45B5-A794-9DFDFB0AE66C}"/>
              </a:ext>
            </a:extLst>
          </p:cNvPr>
          <p:cNvSpPr/>
          <p:nvPr userDrawn="1"/>
        </p:nvSpPr>
        <p:spPr>
          <a:xfrm>
            <a:off x="11784013" y="6555758"/>
            <a:ext cx="242375"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sp>
        <p:nvSpPr>
          <p:cNvPr id="12" name="Retângulo 43">
            <a:extLst>
              <a:ext uri="{FF2B5EF4-FFF2-40B4-BE49-F238E27FC236}">
                <a16:creationId xmlns:a16="http://schemas.microsoft.com/office/drawing/2014/main" id="{11DE3A93-B456-4549-B895-2B762D75D127}"/>
              </a:ext>
            </a:extLst>
          </p:cNvPr>
          <p:cNvSpPr/>
          <p:nvPr userDrawn="1"/>
        </p:nvSpPr>
        <p:spPr>
          <a:xfrm>
            <a:off x="9434914" y="6638544"/>
            <a:ext cx="2223686" cy="132658"/>
          </a:xfrm>
          <a:prstGeom prst="rect">
            <a:avLst/>
          </a:prstGeom>
        </p:spPr>
        <p:txBody>
          <a:bodyPr wrap="none" lIns="0" tIns="0" rIns="0" bIns="0" anchor="ctr">
            <a:noAutofit/>
          </a:bodyPr>
          <a:lstStyle/>
          <a:p>
            <a:pPr algn="r"/>
            <a:r>
              <a:rPr lang="en-US" sz="700" dirty="0">
                <a:solidFill>
                  <a:schemeClr val="bg2">
                    <a:lumMod val="50000"/>
                  </a:schemeClr>
                </a:solidFill>
                <a:cs typeface="Arial" panose="020B0604020202020204" pitchFamily="34" charset="0"/>
              </a:rPr>
              <a:t>The information contained in this document is proprietary. Copyright © 2018 Capgemini. All rights reserved.</a:t>
            </a:r>
          </a:p>
        </p:txBody>
      </p:sp>
    </p:spTree>
    <p:extLst>
      <p:ext uri="{BB962C8B-B14F-4D97-AF65-F5344CB8AC3E}">
        <p14:creationId xmlns:p14="http://schemas.microsoft.com/office/powerpoint/2010/main" val="3205705134"/>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userDrawn="1">
  <p:cSld name="Intro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E4AFC-7FED-0F40-AFE1-8F77785F4A96}"/>
              </a:ext>
            </a:extLst>
          </p:cNvPr>
          <p:cNvSpPr>
            <a:spLocks noGrp="1"/>
          </p:cNvSpPr>
          <p:nvPr>
            <p:ph type="ctrTitle" hasCustomPrompt="1"/>
          </p:nvPr>
        </p:nvSpPr>
        <p:spPr>
          <a:xfrm>
            <a:off x="517660" y="2169928"/>
            <a:ext cx="8361498" cy="2686539"/>
          </a:xfrm>
        </p:spPr>
        <p:txBody>
          <a:bodyPr wrap="square" lIns="0" rIns="90000" anchor="t">
            <a:noAutofit/>
          </a:bodyPr>
          <a:lstStyle>
            <a:lvl1pPr algn="l">
              <a:lnSpc>
                <a:spcPct val="100000"/>
              </a:lnSpc>
              <a:defRPr sz="5400" b="0" i="0" spc="0" baseline="0">
                <a:solidFill>
                  <a:schemeClr val="bg2"/>
                </a:solidFill>
                <a:latin typeface="GE Inspira Sans" panose="020B0503060000000003" pitchFamily="34" charset="77"/>
              </a:defRPr>
            </a:lvl1pPr>
          </a:lstStyle>
          <a:p>
            <a:r>
              <a:rPr lang="en-US" dirty="0"/>
              <a:t>GE’s presentation</a:t>
            </a:r>
            <a:br>
              <a:rPr lang="en-US" dirty="0"/>
            </a:br>
            <a:r>
              <a:rPr lang="en-US" dirty="0"/>
              <a:t>template title example</a:t>
            </a:r>
            <a:endParaRPr lang="en-GB" dirty="0"/>
          </a:p>
        </p:txBody>
      </p:sp>
      <p:sp>
        <p:nvSpPr>
          <p:cNvPr id="15" name="Title 1">
            <a:extLst>
              <a:ext uri="{FF2B5EF4-FFF2-40B4-BE49-F238E27FC236}">
                <a16:creationId xmlns:a16="http://schemas.microsoft.com/office/drawing/2014/main" id="{1EDA6804-5DFF-0F47-9799-B370D29E52FF}"/>
              </a:ext>
            </a:extLst>
          </p:cNvPr>
          <p:cNvSpPr txBox="1">
            <a:spLocks/>
          </p:cNvSpPr>
          <p:nvPr userDrawn="1"/>
        </p:nvSpPr>
        <p:spPr>
          <a:xfrm>
            <a:off x="515938" y="758457"/>
            <a:ext cx="8361498" cy="2915786"/>
          </a:xfrm>
          <a:prstGeom prst="rect">
            <a:avLst/>
          </a:prstGeom>
        </p:spPr>
        <p:txBody>
          <a:bodyPr vert="horz" wrap="square" lIns="0" tIns="45720" rIns="90000" bIns="45720" rtlCol="0" anchor="t">
            <a:noAutofit/>
          </a:bodyPr>
          <a:lstStyle>
            <a:lvl1pPr algn="l" defTabSz="914400" rtl="0" eaLnBrk="1" latinLnBrk="0" hangingPunct="1">
              <a:lnSpc>
                <a:spcPts val="7200"/>
              </a:lnSpc>
              <a:spcBef>
                <a:spcPct val="0"/>
              </a:spcBef>
              <a:buNone/>
              <a:defRPr sz="5400" b="0" i="0" kern="1200" spc="-100" baseline="0">
                <a:solidFill>
                  <a:schemeClr val="bg1"/>
                </a:solidFill>
                <a:latin typeface="GE Inspira Sans" panose="020B0503060000000003" pitchFamily="34" charset="77"/>
                <a:ea typeface="+mj-ea"/>
                <a:cs typeface="+mj-cs"/>
              </a:defRPr>
            </a:lvl1pPr>
          </a:lstStyle>
          <a:p>
            <a:endParaRPr lang="en-GB" dirty="0"/>
          </a:p>
        </p:txBody>
      </p:sp>
      <p:sp>
        <p:nvSpPr>
          <p:cNvPr id="16" name="Date Placeholder 3">
            <a:extLst>
              <a:ext uri="{FF2B5EF4-FFF2-40B4-BE49-F238E27FC236}">
                <a16:creationId xmlns:a16="http://schemas.microsoft.com/office/drawing/2014/main" id="{6C155388-2ED0-124B-A584-E6A3D9F997DC}"/>
              </a:ext>
            </a:extLst>
          </p:cNvPr>
          <p:cNvSpPr>
            <a:spLocks noGrp="1"/>
          </p:cNvSpPr>
          <p:nvPr>
            <p:ph type="dt" sz="half" idx="2"/>
          </p:nvPr>
        </p:nvSpPr>
        <p:spPr>
          <a:xfrm>
            <a:off x="517170" y="1738459"/>
            <a:ext cx="8361498" cy="365125"/>
          </a:xfrm>
          <a:prstGeom prst="rect">
            <a:avLst/>
          </a:prstGeom>
        </p:spPr>
        <p:txBody>
          <a:bodyPr vert="horz" lIns="0" tIns="0" rIns="0" bIns="0" rtlCol="0" anchor="ctr"/>
          <a:lstStyle>
            <a:lvl1pPr algn="l">
              <a:defRPr sz="1100" b="1" i="0" cap="none" spc="200" baseline="0">
                <a:solidFill>
                  <a:schemeClr val="bg2"/>
                </a:solidFill>
                <a:latin typeface="GE Inspira Sans" panose="020B0503060000000003" pitchFamily="34" charset="77"/>
              </a:defRPr>
            </a:lvl1pPr>
          </a:lstStyle>
          <a:p>
            <a:endParaRPr lang="en-GB" dirty="0"/>
          </a:p>
        </p:txBody>
      </p:sp>
      <p:sp>
        <p:nvSpPr>
          <p:cNvPr id="7" name="Footer Placeholder 4">
            <a:extLst>
              <a:ext uri="{FF2B5EF4-FFF2-40B4-BE49-F238E27FC236}">
                <a16:creationId xmlns:a16="http://schemas.microsoft.com/office/drawing/2014/main" id="{FF4E29F6-9A72-49D8-84A2-F9001EF83BA3}"/>
              </a:ext>
            </a:extLst>
          </p:cNvPr>
          <p:cNvSpPr>
            <a:spLocks noGrp="1"/>
          </p:cNvSpPr>
          <p:nvPr>
            <p:ph type="ftr" sz="quarter" idx="19"/>
          </p:nvPr>
        </p:nvSpPr>
        <p:spPr>
          <a:xfrm>
            <a:off x="517527" y="6375870"/>
            <a:ext cx="3983325" cy="365125"/>
          </a:xfrm>
        </p:spPr>
        <p:txBody>
          <a:bodyPr/>
          <a:lstStyle>
            <a:lvl1pPr>
              <a:defRPr b="0" spc="0">
                <a:solidFill>
                  <a:schemeClr val="accent2"/>
                </a:solidFill>
              </a:defRPr>
            </a:lvl1pPr>
          </a:lstStyle>
          <a:p>
            <a:r>
              <a:rPr lang="en-GB" dirty="0"/>
              <a:t>Presentation confidentiality disclosure.</a:t>
            </a:r>
          </a:p>
        </p:txBody>
      </p:sp>
      <p:sp>
        <p:nvSpPr>
          <p:cNvPr id="11" name="Freeform 5">
            <a:extLst>
              <a:ext uri="{FF2B5EF4-FFF2-40B4-BE49-F238E27FC236}">
                <a16:creationId xmlns:a16="http://schemas.microsoft.com/office/drawing/2014/main" id="{AE9C4F1F-1316-4CFE-9DDC-C2CB9EC5CDC4}"/>
              </a:ext>
            </a:extLst>
          </p:cNvPr>
          <p:cNvSpPr>
            <a:spLocks noEditPoints="1"/>
          </p:cNvSpPr>
          <p:nvPr userDrawn="1"/>
        </p:nvSpPr>
        <p:spPr bwMode="auto">
          <a:xfrm>
            <a:off x="10902186" y="512764"/>
            <a:ext cx="773877" cy="773426"/>
          </a:xfrm>
          <a:custGeom>
            <a:avLst/>
            <a:gdLst>
              <a:gd name="T0" fmla="*/ 2386 w 5760"/>
              <a:gd name="T1" fmla="*/ 3095 h 5760"/>
              <a:gd name="T2" fmla="*/ 1754 w 5760"/>
              <a:gd name="T3" fmla="*/ 4131 h 5760"/>
              <a:gd name="T4" fmla="*/ 2386 w 5760"/>
              <a:gd name="T5" fmla="*/ 3095 h 5760"/>
              <a:gd name="T6" fmla="*/ 2480 w 5760"/>
              <a:gd name="T7" fmla="*/ 1601 h 5760"/>
              <a:gd name="T8" fmla="*/ 2019 w 5760"/>
              <a:gd name="T9" fmla="*/ 2248 h 5760"/>
              <a:gd name="T10" fmla="*/ 2480 w 5760"/>
              <a:gd name="T11" fmla="*/ 1601 h 5760"/>
              <a:gd name="T12" fmla="*/ 3894 w 5760"/>
              <a:gd name="T13" fmla="*/ 1634 h 5760"/>
              <a:gd name="T14" fmla="*/ 3527 w 5760"/>
              <a:gd name="T15" fmla="*/ 2129 h 5760"/>
              <a:gd name="T16" fmla="*/ 3894 w 5760"/>
              <a:gd name="T17" fmla="*/ 1634 h 5760"/>
              <a:gd name="T18" fmla="*/ 4482 w 5760"/>
              <a:gd name="T19" fmla="*/ 3645 h 5760"/>
              <a:gd name="T20" fmla="*/ 2889 w 5760"/>
              <a:gd name="T21" fmla="*/ 3501 h 5760"/>
              <a:gd name="T22" fmla="*/ 3375 w 5760"/>
              <a:gd name="T23" fmla="*/ 2488 h 5760"/>
              <a:gd name="T24" fmla="*/ 2536 w 5760"/>
              <a:gd name="T25" fmla="*/ 3678 h 5760"/>
              <a:gd name="T26" fmla="*/ 1293 w 5760"/>
              <a:gd name="T27" fmla="*/ 3916 h 5760"/>
              <a:gd name="T28" fmla="*/ 2417 w 5760"/>
              <a:gd name="T29" fmla="*/ 2830 h 5760"/>
              <a:gd name="T30" fmla="*/ 2121 w 5760"/>
              <a:gd name="T31" fmla="*/ 2791 h 5760"/>
              <a:gd name="T32" fmla="*/ 1387 w 5760"/>
              <a:gd name="T33" fmla="*/ 2065 h 5760"/>
              <a:gd name="T34" fmla="*/ 1643 w 5760"/>
              <a:gd name="T35" fmla="*/ 1794 h 5760"/>
              <a:gd name="T36" fmla="*/ 1779 w 5760"/>
              <a:gd name="T37" fmla="*/ 2272 h 5760"/>
              <a:gd name="T38" fmla="*/ 2712 w 5760"/>
              <a:gd name="T39" fmla="*/ 1579 h 5760"/>
              <a:gd name="T40" fmla="*/ 2170 w 5760"/>
              <a:gd name="T41" fmla="*/ 2592 h 5760"/>
              <a:gd name="T42" fmla="*/ 2817 w 5760"/>
              <a:gd name="T43" fmla="*/ 1985 h 5760"/>
              <a:gd name="T44" fmla="*/ 2688 w 5760"/>
              <a:gd name="T45" fmla="*/ 2463 h 5760"/>
              <a:gd name="T46" fmla="*/ 3295 w 5760"/>
              <a:gd name="T47" fmla="*/ 2297 h 5760"/>
              <a:gd name="T48" fmla="*/ 3853 w 5760"/>
              <a:gd name="T49" fmla="*/ 1322 h 5760"/>
              <a:gd name="T50" fmla="*/ 3574 w 5760"/>
              <a:gd name="T51" fmla="*/ 2352 h 5760"/>
              <a:gd name="T52" fmla="*/ 3900 w 5760"/>
              <a:gd name="T53" fmla="*/ 2471 h 5760"/>
              <a:gd name="T54" fmla="*/ 3861 w 5760"/>
              <a:gd name="T55" fmla="*/ 2728 h 5760"/>
              <a:gd name="T56" fmla="*/ 3182 w 5760"/>
              <a:gd name="T57" fmla="*/ 3468 h 5760"/>
              <a:gd name="T58" fmla="*/ 4203 w 5760"/>
              <a:gd name="T59" fmla="*/ 3645 h 5760"/>
              <a:gd name="T60" fmla="*/ 3750 w 5760"/>
              <a:gd name="T61" fmla="*/ 3429 h 5760"/>
              <a:gd name="T62" fmla="*/ 3750 w 5760"/>
              <a:gd name="T63" fmla="*/ 3813 h 5760"/>
              <a:gd name="T64" fmla="*/ 3949 w 5760"/>
              <a:gd name="T65" fmla="*/ 3015 h 5760"/>
              <a:gd name="T66" fmla="*/ 4482 w 5760"/>
              <a:gd name="T67" fmla="*/ 3645 h 5760"/>
              <a:gd name="T68" fmla="*/ 5449 w 5760"/>
              <a:gd name="T69" fmla="*/ 2880 h 5760"/>
              <a:gd name="T70" fmla="*/ 3406 w 5760"/>
              <a:gd name="T71" fmla="*/ 621 h 5760"/>
              <a:gd name="T72" fmla="*/ 2513 w 5760"/>
              <a:gd name="T73" fmla="*/ 693 h 5760"/>
              <a:gd name="T74" fmla="*/ 3685 w 5760"/>
              <a:gd name="T75" fmla="*/ 469 h 5760"/>
              <a:gd name="T76" fmla="*/ 2880 w 5760"/>
              <a:gd name="T77" fmla="*/ 309 h 5760"/>
              <a:gd name="T78" fmla="*/ 622 w 5760"/>
              <a:gd name="T79" fmla="*/ 2352 h 5760"/>
              <a:gd name="T80" fmla="*/ 694 w 5760"/>
              <a:gd name="T81" fmla="*/ 3247 h 5760"/>
              <a:gd name="T82" fmla="*/ 462 w 5760"/>
              <a:gd name="T83" fmla="*/ 2073 h 5760"/>
              <a:gd name="T84" fmla="*/ 310 w 5760"/>
              <a:gd name="T85" fmla="*/ 2880 h 5760"/>
              <a:gd name="T86" fmla="*/ 2353 w 5760"/>
              <a:gd name="T87" fmla="*/ 5144 h 5760"/>
              <a:gd name="T88" fmla="*/ 3248 w 5760"/>
              <a:gd name="T89" fmla="*/ 5072 h 5760"/>
              <a:gd name="T90" fmla="*/ 2074 w 5760"/>
              <a:gd name="T91" fmla="*/ 5296 h 5760"/>
              <a:gd name="T92" fmla="*/ 2880 w 5760"/>
              <a:gd name="T93" fmla="*/ 5448 h 5760"/>
              <a:gd name="T94" fmla="*/ 5137 w 5760"/>
              <a:gd name="T95" fmla="*/ 3413 h 5760"/>
              <a:gd name="T96" fmla="*/ 5065 w 5760"/>
              <a:gd name="T97" fmla="*/ 2512 h 5760"/>
              <a:gd name="T98" fmla="*/ 5297 w 5760"/>
              <a:gd name="T99" fmla="*/ 3692 h 5760"/>
              <a:gd name="T100" fmla="*/ 5449 w 5760"/>
              <a:gd name="T101" fmla="*/ 2880 h 5760"/>
              <a:gd name="T102" fmla="*/ 5623 w 5760"/>
              <a:gd name="T103" fmla="*/ 2880 h 5760"/>
              <a:gd name="T104" fmla="*/ 2880 w 5760"/>
              <a:gd name="T105" fmla="*/ 5622 h 5760"/>
              <a:gd name="T106" fmla="*/ 2880 w 5760"/>
              <a:gd name="T107" fmla="*/ 135 h 5760"/>
              <a:gd name="T108" fmla="*/ 5623 w 5760"/>
              <a:gd name="T109" fmla="*/ 2880 h 5760"/>
              <a:gd name="T110" fmla="*/ 5760 w 5760"/>
              <a:gd name="T111" fmla="*/ 2880 h 5760"/>
              <a:gd name="T112" fmla="*/ 0 w 5760"/>
              <a:gd name="T113" fmla="*/ 2880 h 5760"/>
              <a:gd name="T114" fmla="*/ 5760 w 5760"/>
              <a:gd name="T115" fmla="*/ 2880 h 5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60" h="5760">
                <a:moveTo>
                  <a:pt x="2386" y="3095"/>
                </a:moveTo>
                <a:lnTo>
                  <a:pt x="2386" y="3095"/>
                </a:lnTo>
                <a:cubicBezTo>
                  <a:pt x="2027" y="3269"/>
                  <a:pt x="1572" y="3581"/>
                  <a:pt x="1572" y="3924"/>
                </a:cubicBezTo>
                <a:cubicBezTo>
                  <a:pt x="1572" y="4051"/>
                  <a:pt x="1635" y="4131"/>
                  <a:pt x="1754" y="4131"/>
                </a:cubicBezTo>
                <a:cubicBezTo>
                  <a:pt x="2105" y="4131"/>
                  <a:pt x="2320" y="3573"/>
                  <a:pt x="2386" y="3095"/>
                </a:cubicBezTo>
                <a:lnTo>
                  <a:pt x="2386" y="3095"/>
                </a:lnTo>
                <a:close/>
                <a:moveTo>
                  <a:pt x="2480" y="1601"/>
                </a:moveTo>
                <a:lnTo>
                  <a:pt x="2480" y="1601"/>
                </a:lnTo>
                <a:cubicBezTo>
                  <a:pt x="2480" y="1563"/>
                  <a:pt x="2458" y="1546"/>
                  <a:pt x="2425" y="1546"/>
                </a:cubicBezTo>
                <a:cubicBezTo>
                  <a:pt x="2257" y="1546"/>
                  <a:pt x="2019" y="1985"/>
                  <a:pt x="2019" y="2248"/>
                </a:cubicBezTo>
                <a:cubicBezTo>
                  <a:pt x="2281" y="2104"/>
                  <a:pt x="2480" y="1778"/>
                  <a:pt x="2480" y="1601"/>
                </a:cubicBezTo>
                <a:lnTo>
                  <a:pt x="2480" y="1601"/>
                </a:lnTo>
                <a:close/>
                <a:moveTo>
                  <a:pt x="3894" y="1634"/>
                </a:moveTo>
                <a:lnTo>
                  <a:pt x="3894" y="1634"/>
                </a:lnTo>
                <a:cubicBezTo>
                  <a:pt x="3894" y="1595"/>
                  <a:pt x="3885" y="1546"/>
                  <a:pt x="3836" y="1546"/>
                </a:cubicBezTo>
                <a:cubicBezTo>
                  <a:pt x="3717" y="1546"/>
                  <a:pt x="3527" y="1803"/>
                  <a:pt x="3527" y="2129"/>
                </a:cubicBezTo>
                <a:cubicBezTo>
                  <a:pt x="3765" y="1921"/>
                  <a:pt x="3894" y="1745"/>
                  <a:pt x="3894" y="1634"/>
                </a:cubicBezTo>
                <a:lnTo>
                  <a:pt x="3894" y="1634"/>
                </a:lnTo>
                <a:close/>
                <a:moveTo>
                  <a:pt x="4482" y="3645"/>
                </a:moveTo>
                <a:lnTo>
                  <a:pt x="4482" y="3645"/>
                </a:lnTo>
                <a:cubicBezTo>
                  <a:pt x="4482" y="4004"/>
                  <a:pt x="4173" y="4379"/>
                  <a:pt x="3717" y="4379"/>
                </a:cubicBezTo>
                <a:cubicBezTo>
                  <a:pt x="3168" y="4379"/>
                  <a:pt x="2889" y="3916"/>
                  <a:pt x="2889" y="3501"/>
                </a:cubicBezTo>
                <a:cubicBezTo>
                  <a:pt x="2889" y="2919"/>
                  <a:pt x="3287" y="2672"/>
                  <a:pt x="3455" y="2584"/>
                </a:cubicBezTo>
                <a:cubicBezTo>
                  <a:pt x="3422" y="2559"/>
                  <a:pt x="3397" y="2529"/>
                  <a:pt x="3375" y="2488"/>
                </a:cubicBezTo>
                <a:cubicBezTo>
                  <a:pt x="3182" y="2623"/>
                  <a:pt x="3008" y="2744"/>
                  <a:pt x="2640" y="2951"/>
                </a:cubicBezTo>
                <a:cubicBezTo>
                  <a:pt x="2624" y="3206"/>
                  <a:pt x="2601" y="3485"/>
                  <a:pt x="2536" y="3678"/>
                </a:cubicBezTo>
                <a:cubicBezTo>
                  <a:pt x="2400" y="4084"/>
                  <a:pt x="2121" y="4379"/>
                  <a:pt x="1754" y="4379"/>
                </a:cubicBezTo>
                <a:cubicBezTo>
                  <a:pt x="1444" y="4379"/>
                  <a:pt x="1293" y="4155"/>
                  <a:pt x="1293" y="3916"/>
                </a:cubicBezTo>
                <a:cubicBezTo>
                  <a:pt x="1293" y="3741"/>
                  <a:pt x="1395" y="3518"/>
                  <a:pt x="1580" y="3349"/>
                </a:cubicBezTo>
                <a:cubicBezTo>
                  <a:pt x="1812" y="3142"/>
                  <a:pt x="2066" y="3015"/>
                  <a:pt x="2417" y="2830"/>
                </a:cubicBezTo>
                <a:cubicBezTo>
                  <a:pt x="2425" y="2783"/>
                  <a:pt x="2433" y="2736"/>
                  <a:pt x="2442" y="2678"/>
                </a:cubicBezTo>
                <a:cubicBezTo>
                  <a:pt x="2353" y="2758"/>
                  <a:pt x="2226" y="2791"/>
                  <a:pt x="2121" y="2791"/>
                </a:cubicBezTo>
                <a:cubicBezTo>
                  <a:pt x="1955" y="2791"/>
                  <a:pt x="1818" y="2648"/>
                  <a:pt x="1787" y="2496"/>
                </a:cubicBezTo>
                <a:cubicBezTo>
                  <a:pt x="1563" y="2480"/>
                  <a:pt x="1395" y="2320"/>
                  <a:pt x="1387" y="2065"/>
                </a:cubicBezTo>
                <a:cubicBezTo>
                  <a:pt x="1387" y="1882"/>
                  <a:pt x="1459" y="1723"/>
                  <a:pt x="1580" y="1723"/>
                </a:cubicBezTo>
                <a:cubicBezTo>
                  <a:pt x="1627" y="1723"/>
                  <a:pt x="1643" y="1762"/>
                  <a:pt x="1643" y="1794"/>
                </a:cubicBezTo>
                <a:cubicBezTo>
                  <a:pt x="1643" y="1825"/>
                  <a:pt x="1602" y="1930"/>
                  <a:pt x="1602" y="2032"/>
                </a:cubicBezTo>
                <a:cubicBezTo>
                  <a:pt x="1602" y="2137"/>
                  <a:pt x="1652" y="2272"/>
                  <a:pt x="1779" y="2272"/>
                </a:cubicBezTo>
                <a:cubicBezTo>
                  <a:pt x="1779" y="1858"/>
                  <a:pt x="2082" y="1322"/>
                  <a:pt x="2442" y="1322"/>
                </a:cubicBezTo>
                <a:cubicBezTo>
                  <a:pt x="2680" y="1322"/>
                  <a:pt x="2712" y="1499"/>
                  <a:pt x="2712" y="1579"/>
                </a:cubicBezTo>
                <a:cubicBezTo>
                  <a:pt x="2712" y="1954"/>
                  <a:pt x="2337" y="2369"/>
                  <a:pt x="2033" y="2471"/>
                </a:cubicBezTo>
                <a:cubicBezTo>
                  <a:pt x="2042" y="2504"/>
                  <a:pt x="2074" y="2592"/>
                  <a:pt x="2170" y="2592"/>
                </a:cubicBezTo>
                <a:cubicBezTo>
                  <a:pt x="2290" y="2592"/>
                  <a:pt x="2433" y="2480"/>
                  <a:pt x="2505" y="2391"/>
                </a:cubicBezTo>
                <a:cubicBezTo>
                  <a:pt x="2536" y="2225"/>
                  <a:pt x="2657" y="1985"/>
                  <a:pt x="2817" y="1985"/>
                </a:cubicBezTo>
                <a:cubicBezTo>
                  <a:pt x="2880" y="1985"/>
                  <a:pt x="2911" y="2032"/>
                  <a:pt x="2911" y="2090"/>
                </a:cubicBezTo>
                <a:cubicBezTo>
                  <a:pt x="2911" y="2209"/>
                  <a:pt x="2784" y="2361"/>
                  <a:pt x="2688" y="2463"/>
                </a:cubicBezTo>
                <a:cubicBezTo>
                  <a:pt x="2673" y="2543"/>
                  <a:pt x="2665" y="2631"/>
                  <a:pt x="2665" y="2703"/>
                </a:cubicBezTo>
                <a:cubicBezTo>
                  <a:pt x="2944" y="2535"/>
                  <a:pt x="3088" y="2449"/>
                  <a:pt x="3295" y="2297"/>
                </a:cubicBezTo>
                <a:cubicBezTo>
                  <a:pt x="3279" y="2242"/>
                  <a:pt x="3279" y="2176"/>
                  <a:pt x="3279" y="2112"/>
                </a:cubicBezTo>
                <a:cubicBezTo>
                  <a:pt x="3279" y="1739"/>
                  <a:pt x="3527" y="1322"/>
                  <a:pt x="3853" y="1322"/>
                </a:cubicBezTo>
                <a:cubicBezTo>
                  <a:pt x="4037" y="1322"/>
                  <a:pt x="4131" y="1452"/>
                  <a:pt x="4131" y="1595"/>
                </a:cubicBezTo>
                <a:cubicBezTo>
                  <a:pt x="4131" y="1866"/>
                  <a:pt x="3900" y="2104"/>
                  <a:pt x="3574" y="2352"/>
                </a:cubicBezTo>
                <a:cubicBezTo>
                  <a:pt x="3599" y="2416"/>
                  <a:pt x="3637" y="2471"/>
                  <a:pt x="3701" y="2504"/>
                </a:cubicBezTo>
                <a:cubicBezTo>
                  <a:pt x="3709" y="2488"/>
                  <a:pt x="3813" y="2471"/>
                  <a:pt x="3900" y="2471"/>
                </a:cubicBezTo>
                <a:cubicBezTo>
                  <a:pt x="3996" y="2471"/>
                  <a:pt x="4131" y="2496"/>
                  <a:pt x="4131" y="2592"/>
                </a:cubicBezTo>
                <a:cubicBezTo>
                  <a:pt x="4131" y="2703"/>
                  <a:pt x="3980" y="2728"/>
                  <a:pt x="3861" y="2728"/>
                </a:cubicBezTo>
                <a:cubicBezTo>
                  <a:pt x="3797" y="2736"/>
                  <a:pt x="3693" y="2711"/>
                  <a:pt x="3693" y="2711"/>
                </a:cubicBezTo>
                <a:cubicBezTo>
                  <a:pt x="3518" y="2758"/>
                  <a:pt x="3182" y="2959"/>
                  <a:pt x="3182" y="3468"/>
                </a:cubicBezTo>
                <a:cubicBezTo>
                  <a:pt x="3182" y="3813"/>
                  <a:pt x="3397" y="4131"/>
                  <a:pt x="3734" y="4131"/>
                </a:cubicBezTo>
                <a:cubicBezTo>
                  <a:pt x="3988" y="4131"/>
                  <a:pt x="4195" y="3940"/>
                  <a:pt x="4203" y="3645"/>
                </a:cubicBezTo>
                <a:cubicBezTo>
                  <a:pt x="4204" y="3454"/>
                  <a:pt x="4123" y="3253"/>
                  <a:pt x="3933" y="3253"/>
                </a:cubicBezTo>
                <a:cubicBezTo>
                  <a:pt x="3836" y="3253"/>
                  <a:pt x="3750" y="3325"/>
                  <a:pt x="3750" y="3429"/>
                </a:cubicBezTo>
                <a:cubicBezTo>
                  <a:pt x="3742" y="3589"/>
                  <a:pt x="3861" y="3606"/>
                  <a:pt x="3861" y="3708"/>
                </a:cubicBezTo>
                <a:cubicBezTo>
                  <a:pt x="3861" y="3780"/>
                  <a:pt x="3806" y="3813"/>
                  <a:pt x="3750" y="3813"/>
                </a:cubicBezTo>
                <a:cubicBezTo>
                  <a:pt x="3590" y="3813"/>
                  <a:pt x="3469" y="3653"/>
                  <a:pt x="3469" y="3454"/>
                </a:cubicBezTo>
                <a:cubicBezTo>
                  <a:pt x="3469" y="3214"/>
                  <a:pt x="3678" y="3015"/>
                  <a:pt x="3949" y="3015"/>
                </a:cubicBezTo>
                <a:cubicBezTo>
                  <a:pt x="4300" y="3015"/>
                  <a:pt x="4482" y="3319"/>
                  <a:pt x="4482" y="3645"/>
                </a:cubicBezTo>
                <a:lnTo>
                  <a:pt x="4482" y="3645"/>
                </a:lnTo>
                <a:close/>
                <a:moveTo>
                  <a:pt x="5449" y="2880"/>
                </a:moveTo>
                <a:lnTo>
                  <a:pt x="5449" y="2880"/>
                </a:lnTo>
                <a:cubicBezTo>
                  <a:pt x="5449" y="1969"/>
                  <a:pt x="4985" y="1027"/>
                  <a:pt x="3988" y="726"/>
                </a:cubicBezTo>
                <a:cubicBezTo>
                  <a:pt x="3781" y="662"/>
                  <a:pt x="3607" y="621"/>
                  <a:pt x="3406" y="621"/>
                </a:cubicBezTo>
                <a:cubicBezTo>
                  <a:pt x="2944" y="621"/>
                  <a:pt x="2928" y="884"/>
                  <a:pt x="2712" y="884"/>
                </a:cubicBezTo>
                <a:cubicBezTo>
                  <a:pt x="2593" y="884"/>
                  <a:pt x="2513" y="798"/>
                  <a:pt x="2513" y="693"/>
                </a:cubicBezTo>
                <a:cubicBezTo>
                  <a:pt x="2513" y="510"/>
                  <a:pt x="2729" y="367"/>
                  <a:pt x="3071" y="367"/>
                </a:cubicBezTo>
                <a:cubicBezTo>
                  <a:pt x="3391" y="367"/>
                  <a:pt x="3637" y="447"/>
                  <a:pt x="3685" y="469"/>
                </a:cubicBezTo>
                <a:lnTo>
                  <a:pt x="3693" y="447"/>
                </a:lnTo>
                <a:cubicBezTo>
                  <a:pt x="3607" y="414"/>
                  <a:pt x="3303" y="309"/>
                  <a:pt x="2880" y="309"/>
                </a:cubicBezTo>
                <a:cubicBezTo>
                  <a:pt x="1961" y="309"/>
                  <a:pt x="1028" y="781"/>
                  <a:pt x="727" y="1770"/>
                </a:cubicBezTo>
                <a:cubicBezTo>
                  <a:pt x="663" y="1977"/>
                  <a:pt x="622" y="2154"/>
                  <a:pt x="622" y="2352"/>
                </a:cubicBezTo>
                <a:cubicBezTo>
                  <a:pt x="622" y="2816"/>
                  <a:pt x="885" y="2838"/>
                  <a:pt x="885" y="3054"/>
                </a:cubicBezTo>
                <a:cubicBezTo>
                  <a:pt x="885" y="3167"/>
                  <a:pt x="798" y="3247"/>
                  <a:pt x="694" y="3247"/>
                </a:cubicBezTo>
                <a:cubicBezTo>
                  <a:pt x="511" y="3247"/>
                  <a:pt x="368" y="3037"/>
                  <a:pt x="368" y="2687"/>
                </a:cubicBezTo>
                <a:cubicBezTo>
                  <a:pt x="368" y="2369"/>
                  <a:pt x="448" y="2121"/>
                  <a:pt x="462" y="2073"/>
                </a:cubicBezTo>
                <a:lnTo>
                  <a:pt x="440" y="2065"/>
                </a:lnTo>
                <a:cubicBezTo>
                  <a:pt x="415" y="2161"/>
                  <a:pt x="310" y="2457"/>
                  <a:pt x="310" y="2880"/>
                </a:cubicBezTo>
                <a:cubicBezTo>
                  <a:pt x="310" y="3805"/>
                  <a:pt x="782" y="4738"/>
                  <a:pt x="1771" y="5041"/>
                </a:cubicBezTo>
                <a:cubicBezTo>
                  <a:pt x="1978" y="5105"/>
                  <a:pt x="2154" y="5144"/>
                  <a:pt x="2353" y="5144"/>
                </a:cubicBezTo>
                <a:cubicBezTo>
                  <a:pt x="2817" y="5144"/>
                  <a:pt x="2831" y="4873"/>
                  <a:pt x="3047" y="4873"/>
                </a:cubicBezTo>
                <a:cubicBezTo>
                  <a:pt x="3160" y="4873"/>
                  <a:pt x="3248" y="4961"/>
                  <a:pt x="3248" y="5072"/>
                </a:cubicBezTo>
                <a:cubicBezTo>
                  <a:pt x="3248" y="5249"/>
                  <a:pt x="3038" y="5392"/>
                  <a:pt x="2688" y="5392"/>
                </a:cubicBezTo>
                <a:cubicBezTo>
                  <a:pt x="2370" y="5392"/>
                  <a:pt x="2113" y="5312"/>
                  <a:pt x="2074" y="5296"/>
                </a:cubicBezTo>
                <a:lnTo>
                  <a:pt x="2066" y="5320"/>
                </a:lnTo>
                <a:cubicBezTo>
                  <a:pt x="2154" y="5359"/>
                  <a:pt x="2458" y="5448"/>
                  <a:pt x="2880" y="5448"/>
                </a:cubicBezTo>
                <a:cubicBezTo>
                  <a:pt x="3797" y="5448"/>
                  <a:pt x="4739" y="4984"/>
                  <a:pt x="5034" y="3987"/>
                </a:cubicBezTo>
                <a:cubicBezTo>
                  <a:pt x="5098" y="3788"/>
                  <a:pt x="5137" y="3606"/>
                  <a:pt x="5137" y="3413"/>
                </a:cubicBezTo>
                <a:cubicBezTo>
                  <a:pt x="5137" y="2943"/>
                  <a:pt x="4874" y="2927"/>
                  <a:pt x="4874" y="2711"/>
                </a:cubicBezTo>
                <a:cubicBezTo>
                  <a:pt x="4874" y="2592"/>
                  <a:pt x="4954" y="2512"/>
                  <a:pt x="5065" y="2512"/>
                </a:cubicBezTo>
                <a:cubicBezTo>
                  <a:pt x="5250" y="2512"/>
                  <a:pt x="5393" y="2728"/>
                  <a:pt x="5393" y="3079"/>
                </a:cubicBezTo>
                <a:cubicBezTo>
                  <a:pt x="5393" y="3390"/>
                  <a:pt x="5313" y="3637"/>
                  <a:pt x="5297" y="3692"/>
                </a:cubicBezTo>
                <a:lnTo>
                  <a:pt x="5322" y="3700"/>
                </a:lnTo>
                <a:cubicBezTo>
                  <a:pt x="5352" y="3606"/>
                  <a:pt x="5449" y="3310"/>
                  <a:pt x="5449" y="2880"/>
                </a:cubicBezTo>
                <a:lnTo>
                  <a:pt x="5449" y="2880"/>
                </a:lnTo>
                <a:close/>
                <a:moveTo>
                  <a:pt x="5623" y="2880"/>
                </a:moveTo>
                <a:lnTo>
                  <a:pt x="5623" y="2880"/>
                </a:lnTo>
                <a:cubicBezTo>
                  <a:pt x="5623" y="4395"/>
                  <a:pt x="4396" y="5622"/>
                  <a:pt x="2880" y="5622"/>
                </a:cubicBezTo>
                <a:cubicBezTo>
                  <a:pt x="1364" y="5622"/>
                  <a:pt x="136" y="4395"/>
                  <a:pt x="136" y="2880"/>
                </a:cubicBezTo>
                <a:cubicBezTo>
                  <a:pt x="136" y="1363"/>
                  <a:pt x="1364" y="135"/>
                  <a:pt x="2880" y="135"/>
                </a:cubicBezTo>
                <a:cubicBezTo>
                  <a:pt x="4396" y="135"/>
                  <a:pt x="5623" y="1372"/>
                  <a:pt x="5623" y="2880"/>
                </a:cubicBezTo>
                <a:lnTo>
                  <a:pt x="5623" y="2880"/>
                </a:lnTo>
                <a:close/>
                <a:moveTo>
                  <a:pt x="5760" y="2880"/>
                </a:moveTo>
                <a:lnTo>
                  <a:pt x="5760" y="2880"/>
                </a:lnTo>
                <a:cubicBezTo>
                  <a:pt x="5760" y="1292"/>
                  <a:pt x="4468" y="0"/>
                  <a:pt x="2880" y="0"/>
                </a:cubicBezTo>
                <a:cubicBezTo>
                  <a:pt x="1293" y="0"/>
                  <a:pt x="0" y="1292"/>
                  <a:pt x="0" y="2880"/>
                </a:cubicBezTo>
                <a:cubicBezTo>
                  <a:pt x="0" y="4473"/>
                  <a:pt x="1293" y="5760"/>
                  <a:pt x="2880" y="5760"/>
                </a:cubicBezTo>
                <a:cubicBezTo>
                  <a:pt x="4468" y="5760"/>
                  <a:pt x="5760" y="4473"/>
                  <a:pt x="5760" y="2880"/>
                </a:cubicBezTo>
                <a:close/>
              </a:path>
            </a:pathLst>
          </a:custGeom>
          <a:solidFill>
            <a:srgbClr val="005EB8"/>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94317042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Master">
    <p:bg>
      <p:bgPr>
        <a:solidFill>
          <a:srgbClr val="EDEDED"/>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4" name="Object 3"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2400"/>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494769"/>
            <a:ext cx="11793979" cy="4643751"/>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2_Vide">
    <p:bg>
      <p:bgPr>
        <a:solidFill>
          <a:srgbClr val="EDEDED"/>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7384031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ntent Master">
    <p:bg>
      <p:bgPr>
        <a:solidFill>
          <a:schemeClr val="bg1"/>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4" name="Object 3"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3403"/>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494769"/>
            <a:ext cx="11793979" cy="4643751"/>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Tree>
    <p:extLst>
      <p:ext uri="{BB962C8B-B14F-4D97-AF65-F5344CB8AC3E}">
        <p14:creationId xmlns:p14="http://schemas.microsoft.com/office/powerpoint/2010/main" val="38931335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Content Master">
    <p:bg>
      <p:bgPr>
        <a:solidFill>
          <a:schemeClr val="bg1"/>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4" name="Object 3"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2400"/>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2" y="1494769"/>
            <a:ext cx="5573288" cy="4643751"/>
          </a:xfrm>
        </p:spPr>
        <p:txBody>
          <a:bodyPr/>
          <a:lstStyle>
            <a:lvl1pPr>
              <a:buClr>
                <a:schemeClr val="accent2"/>
              </a:buClr>
              <a:defRPr sz="1800" b="0"/>
            </a:lvl1pPr>
            <a:lvl2pPr marL="680793" indent="-262052">
              <a:buFont typeface="Arial" panose="020B0604020202020204" pitchFamily="34" charset="0"/>
              <a:buChar char="̶"/>
              <a:defRPr sz="1600"/>
            </a:lvl2pPr>
            <a:lvl3pPr marL="972562" indent="-237737">
              <a:defRPr sz="1400"/>
            </a:lvl3pPr>
            <a:lvl4pPr marL="1264331" indent="-237737">
              <a:buFont typeface="Courier New" panose="02070309020205020404" pitchFamily="49" charset="0"/>
              <a:buChar char="o"/>
              <a:defRPr sz="1800"/>
            </a:lvl4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p:txBody>
      </p:sp>
      <p:sp>
        <p:nvSpPr>
          <p:cNvPr id="6" name="Text Placeholder 5">
            <a:extLst>
              <a:ext uri="{FF2B5EF4-FFF2-40B4-BE49-F238E27FC236}">
                <a16:creationId xmlns:a16="http://schemas.microsoft.com/office/drawing/2014/main" id="{CA6792A8-BC96-41EE-BA9A-D2A050377FAB}"/>
              </a:ext>
            </a:extLst>
          </p:cNvPr>
          <p:cNvSpPr>
            <a:spLocks noGrp="1"/>
          </p:cNvSpPr>
          <p:nvPr>
            <p:ph type="body" sz="quarter" idx="10"/>
          </p:nvPr>
        </p:nvSpPr>
        <p:spPr>
          <a:xfrm>
            <a:off x="6303963" y="1495425"/>
            <a:ext cx="5568950" cy="4643095"/>
          </a:xfrm>
        </p:spPr>
        <p:txBody>
          <a:bodyPr/>
          <a:lstStyle>
            <a:lvl1pPr>
              <a:defRPr sz="1800"/>
            </a:lvl1pPr>
            <a:lvl2pPr>
              <a:defRPr sz="1600"/>
            </a:lvl2pPr>
            <a:lvl3pPr>
              <a:defRPr sz="1400"/>
            </a:lvl3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4076562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3_Vide">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25100307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ontent &amp; Leadline">
    <p:spTree>
      <p:nvGrpSpPr>
        <p:cNvPr id="1" name=""/>
        <p:cNvGrpSpPr/>
        <p:nvPr/>
      </p:nvGrpSpPr>
      <p:grpSpPr>
        <a:xfrm>
          <a:off x="0" y="0"/>
          <a:ext cx="0" cy="0"/>
          <a:chOff x="0" y="0"/>
          <a:chExt cx="0" cy="0"/>
        </a:xfrm>
      </p:grpSpPr>
      <p:sp>
        <p:nvSpPr>
          <p:cNvPr id="12" name="Freeform 11"/>
          <p:cNvSpPr/>
          <p:nvPr userDrawn="1"/>
        </p:nvSpPr>
        <p:spPr>
          <a:xfrm flipH="1">
            <a:off x="9343145" y="-8075"/>
            <a:ext cx="2856932" cy="1787822"/>
          </a:xfrm>
          <a:custGeom>
            <a:avLst/>
            <a:gdLst>
              <a:gd name="connsiteX0" fmla="*/ 4549 w 4367284"/>
              <a:gd name="connsiteY0" fmla="*/ 0 h 1287439"/>
              <a:gd name="connsiteX1" fmla="*/ 4226257 w 4367284"/>
              <a:gd name="connsiteY1" fmla="*/ 0 h 1287439"/>
              <a:gd name="connsiteX2" fmla="*/ 4367284 w 4367284"/>
              <a:gd name="connsiteY2" fmla="*/ 746078 h 1287439"/>
              <a:gd name="connsiteX3" fmla="*/ 0 w 4367284"/>
              <a:gd name="connsiteY3" fmla="*/ 1287439 h 1287439"/>
              <a:gd name="connsiteX4" fmla="*/ 4549 w 4367284"/>
              <a:gd name="connsiteY4" fmla="*/ 0 h 1287439"/>
              <a:gd name="connsiteX0" fmla="*/ 4549 w 4367353"/>
              <a:gd name="connsiteY0" fmla="*/ 0 h 1287439"/>
              <a:gd name="connsiteX1" fmla="*/ 4226257 w 4367353"/>
              <a:gd name="connsiteY1" fmla="*/ 0 h 1287439"/>
              <a:gd name="connsiteX2" fmla="*/ 4367284 w 4367353"/>
              <a:gd name="connsiteY2" fmla="*/ 746078 h 1287439"/>
              <a:gd name="connsiteX3" fmla="*/ 0 w 4367353"/>
              <a:gd name="connsiteY3" fmla="*/ 1287439 h 1287439"/>
              <a:gd name="connsiteX4" fmla="*/ 4549 w 4367353"/>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476564"/>
              <a:gd name="connsiteX1" fmla="*/ 4226257 w 4367392"/>
              <a:gd name="connsiteY1" fmla="*/ 0 h 1476564"/>
              <a:gd name="connsiteX2" fmla="*/ 4367284 w 4367392"/>
              <a:gd name="connsiteY2" fmla="*/ 746078 h 1476564"/>
              <a:gd name="connsiteX3" fmla="*/ 0 w 4367392"/>
              <a:gd name="connsiteY3" fmla="*/ 1287439 h 1476564"/>
              <a:gd name="connsiteX4" fmla="*/ 4549 w 4367392"/>
              <a:gd name="connsiteY4" fmla="*/ 0 h 1476564"/>
              <a:gd name="connsiteX0" fmla="*/ 4549 w 4367392"/>
              <a:gd name="connsiteY0" fmla="*/ 0 h 1455845"/>
              <a:gd name="connsiteX1" fmla="*/ 4226257 w 4367392"/>
              <a:gd name="connsiteY1" fmla="*/ 0 h 1455845"/>
              <a:gd name="connsiteX2" fmla="*/ 4367284 w 4367392"/>
              <a:gd name="connsiteY2" fmla="*/ 746078 h 1455845"/>
              <a:gd name="connsiteX3" fmla="*/ 0 w 4367392"/>
              <a:gd name="connsiteY3" fmla="*/ 1287439 h 1455845"/>
              <a:gd name="connsiteX4" fmla="*/ 4549 w 4367392"/>
              <a:gd name="connsiteY4" fmla="*/ 0 h 1455845"/>
              <a:gd name="connsiteX0" fmla="*/ 4549 w 4367392"/>
              <a:gd name="connsiteY0" fmla="*/ 0 h 1474528"/>
              <a:gd name="connsiteX1" fmla="*/ 4226257 w 4367392"/>
              <a:gd name="connsiteY1" fmla="*/ 0 h 1474528"/>
              <a:gd name="connsiteX2" fmla="*/ 4367284 w 4367392"/>
              <a:gd name="connsiteY2" fmla="*/ 746078 h 1474528"/>
              <a:gd name="connsiteX3" fmla="*/ 0 w 4367392"/>
              <a:gd name="connsiteY3" fmla="*/ 1287439 h 1474528"/>
              <a:gd name="connsiteX4" fmla="*/ 4549 w 4367392"/>
              <a:gd name="connsiteY4" fmla="*/ 0 h 147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7392" h="1474528">
                <a:moveTo>
                  <a:pt x="4549" y="0"/>
                </a:moveTo>
                <a:lnTo>
                  <a:pt x="4226257" y="0"/>
                </a:lnTo>
                <a:cubicBezTo>
                  <a:pt x="4309660" y="189553"/>
                  <a:pt x="4370317" y="224429"/>
                  <a:pt x="4367284" y="746078"/>
                </a:cubicBezTo>
                <a:cubicBezTo>
                  <a:pt x="3311857" y="962927"/>
                  <a:pt x="1501253" y="1857612"/>
                  <a:pt x="0" y="1287439"/>
                </a:cubicBezTo>
                <a:cubicBezTo>
                  <a:pt x="1516" y="858293"/>
                  <a:pt x="3033" y="429146"/>
                  <a:pt x="4549" y="0"/>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4" dirty="0">
              <a:solidFill>
                <a:schemeClr val="tx2">
                  <a:lumMod val="50000"/>
                </a:schemeClr>
              </a:solidFill>
            </a:endParaRPr>
          </a:p>
        </p:txBody>
      </p:sp>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6" imgW="360" imgH="360" progId="">
                  <p:embed/>
                </p:oleObj>
              </mc:Choice>
              <mc:Fallback>
                <p:oleObj name="think-cell Slide" r:id="rId6" imgW="360" imgH="360" progId="">
                  <p:embed/>
                  <p:pic>
                    <p:nvPicPr>
                      <p:cNvPr id="4" name="Object 3"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a:xfrm>
            <a:off x="6" y="1"/>
            <a:ext cx="9197588" cy="1062180"/>
          </a:xfrm>
        </p:spPr>
        <p:txBody>
          <a:bodyPr/>
          <a:lstStyle>
            <a:lvl1pPr>
              <a:defRPr sz="2400"/>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955801"/>
            <a:ext cx="11793979" cy="4026560"/>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
        <p:nvSpPr>
          <p:cNvPr id="8" name="Espace réservé du texte 7"/>
          <p:cNvSpPr>
            <a:spLocks noGrp="1"/>
          </p:cNvSpPr>
          <p:nvPr>
            <p:ph type="body" sz="quarter" idx="11" hasCustomPrompt="1"/>
            <p:custDataLst>
              <p:tags r:id="rId4"/>
            </p:custDataLst>
          </p:nvPr>
        </p:nvSpPr>
        <p:spPr>
          <a:xfrm>
            <a:off x="398142" y="1495451"/>
            <a:ext cx="9857879" cy="460353"/>
          </a:xfrm>
        </p:spPr>
        <p:txBody>
          <a:bodyPr/>
          <a:lstStyle>
            <a:lvl1pPr marL="0" indent="0">
              <a:buNone/>
              <a:defRPr sz="3063" b="1">
                <a:solidFill>
                  <a:schemeClr val="accent2"/>
                </a:solidFill>
              </a:defRPr>
            </a:lvl1pPr>
          </a:lstStyle>
          <a:p>
            <a:pPr lvl="0"/>
            <a:r>
              <a:rPr lang="fr-FR" dirty="0"/>
              <a:t>Click to </a:t>
            </a:r>
            <a:r>
              <a:rPr lang="fr-FR" dirty="0" err="1"/>
              <a:t>edit</a:t>
            </a:r>
            <a:r>
              <a:rPr lang="fr-FR" dirty="0"/>
              <a:t> Master </a:t>
            </a:r>
            <a:r>
              <a:rPr lang="fr-FR" dirty="0" err="1"/>
              <a:t>text</a:t>
            </a:r>
            <a:r>
              <a:rPr lang="fr-FR" dirty="0"/>
              <a:t> style</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Content &amp; Leadline">
    <p:spTree>
      <p:nvGrpSpPr>
        <p:cNvPr id="1" name=""/>
        <p:cNvGrpSpPr/>
        <p:nvPr/>
      </p:nvGrpSpPr>
      <p:grpSpPr>
        <a:xfrm>
          <a:off x="0" y="0"/>
          <a:ext cx="0" cy="0"/>
          <a:chOff x="0" y="0"/>
          <a:chExt cx="0" cy="0"/>
        </a:xfrm>
      </p:grpSpPr>
      <p:sp>
        <p:nvSpPr>
          <p:cNvPr id="7" name="Freeform 6"/>
          <p:cNvSpPr/>
          <p:nvPr userDrawn="1"/>
        </p:nvSpPr>
        <p:spPr>
          <a:xfrm>
            <a:off x="-1022" y="-12073"/>
            <a:ext cx="12223287" cy="1578395"/>
          </a:xfrm>
          <a:custGeom>
            <a:avLst/>
            <a:gdLst>
              <a:gd name="connsiteX0" fmla="*/ 4549 w 4367284"/>
              <a:gd name="connsiteY0" fmla="*/ 0 h 1287439"/>
              <a:gd name="connsiteX1" fmla="*/ 4226257 w 4367284"/>
              <a:gd name="connsiteY1" fmla="*/ 0 h 1287439"/>
              <a:gd name="connsiteX2" fmla="*/ 4367284 w 4367284"/>
              <a:gd name="connsiteY2" fmla="*/ 746078 h 1287439"/>
              <a:gd name="connsiteX3" fmla="*/ 0 w 4367284"/>
              <a:gd name="connsiteY3" fmla="*/ 1287439 h 1287439"/>
              <a:gd name="connsiteX4" fmla="*/ 4549 w 4367284"/>
              <a:gd name="connsiteY4" fmla="*/ 0 h 1287439"/>
              <a:gd name="connsiteX0" fmla="*/ 4549 w 4367353"/>
              <a:gd name="connsiteY0" fmla="*/ 0 h 1287439"/>
              <a:gd name="connsiteX1" fmla="*/ 4226257 w 4367353"/>
              <a:gd name="connsiteY1" fmla="*/ 0 h 1287439"/>
              <a:gd name="connsiteX2" fmla="*/ 4367284 w 4367353"/>
              <a:gd name="connsiteY2" fmla="*/ 746078 h 1287439"/>
              <a:gd name="connsiteX3" fmla="*/ 0 w 4367353"/>
              <a:gd name="connsiteY3" fmla="*/ 1287439 h 1287439"/>
              <a:gd name="connsiteX4" fmla="*/ 4549 w 4367353"/>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476564"/>
              <a:gd name="connsiteX1" fmla="*/ 4226257 w 4367392"/>
              <a:gd name="connsiteY1" fmla="*/ 0 h 1476564"/>
              <a:gd name="connsiteX2" fmla="*/ 4367284 w 4367392"/>
              <a:gd name="connsiteY2" fmla="*/ 746078 h 1476564"/>
              <a:gd name="connsiteX3" fmla="*/ 0 w 4367392"/>
              <a:gd name="connsiteY3" fmla="*/ 1287439 h 1476564"/>
              <a:gd name="connsiteX4" fmla="*/ 4549 w 4367392"/>
              <a:gd name="connsiteY4" fmla="*/ 0 h 1476564"/>
              <a:gd name="connsiteX0" fmla="*/ 4549 w 4367392"/>
              <a:gd name="connsiteY0" fmla="*/ 0 h 1455845"/>
              <a:gd name="connsiteX1" fmla="*/ 4226257 w 4367392"/>
              <a:gd name="connsiteY1" fmla="*/ 0 h 1455845"/>
              <a:gd name="connsiteX2" fmla="*/ 4367284 w 4367392"/>
              <a:gd name="connsiteY2" fmla="*/ 746078 h 1455845"/>
              <a:gd name="connsiteX3" fmla="*/ 0 w 4367392"/>
              <a:gd name="connsiteY3" fmla="*/ 1287439 h 1455845"/>
              <a:gd name="connsiteX4" fmla="*/ 4549 w 4367392"/>
              <a:gd name="connsiteY4" fmla="*/ 0 h 1455845"/>
              <a:gd name="connsiteX0" fmla="*/ 4549 w 4367392"/>
              <a:gd name="connsiteY0" fmla="*/ 0 h 1474528"/>
              <a:gd name="connsiteX1" fmla="*/ 4226257 w 4367392"/>
              <a:gd name="connsiteY1" fmla="*/ 0 h 1474528"/>
              <a:gd name="connsiteX2" fmla="*/ 4367284 w 4367392"/>
              <a:gd name="connsiteY2" fmla="*/ 746078 h 1474528"/>
              <a:gd name="connsiteX3" fmla="*/ 0 w 4367392"/>
              <a:gd name="connsiteY3" fmla="*/ 1287439 h 1474528"/>
              <a:gd name="connsiteX4" fmla="*/ 4549 w 4367392"/>
              <a:gd name="connsiteY4" fmla="*/ 0 h 1474528"/>
              <a:gd name="connsiteX0" fmla="*/ 453 w 4363296"/>
              <a:gd name="connsiteY0" fmla="*/ 0 h 877187"/>
              <a:gd name="connsiteX1" fmla="*/ 4222161 w 4363296"/>
              <a:gd name="connsiteY1" fmla="*/ 0 h 877187"/>
              <a:gd name="connsiteX2" fmla="*/ 4363188 w 4363296"/>
              <a:gd name="connsiteY2" fmla="*/ 746078 h 877187"/>
              <a:gd name="connsiteX3" fmla="*/ 332 w 4363296"/>
              <a:gd name="connsiteY3" fmla="*/ 384125 h 877187"/>
              <a:gd name="connsiteX4" fmla="*/ 453 w 4363296"/>
              <a:gd name="connsiteY4" fmla="*/ 0 h 877187"/>
              <a:gd name="connsiteX0" fmla="*/ 136 w 4362979"/>
              <a:gd name="connsiteY0" fmla="*/ 0 h 902096"/>
              <a:gd name="connsiteX1" fmla="*/ 4221844 w 4362979"/>
              <a:gd name="connsiteY1" fmla="*/ 0 h 902096"/>
              <a:gd name="connsiteX2" fmla="*/ 4362871 w 4362979"/>
              <a:gd name="connsiteY2" fmla="*/ 746078 h 902096"/>
              <a:gd name="connsiteX3" fmla="*/ 8871 w 4362979"/>
              <a:gd name="connsiteY3" fmla="*/ 454973 h 902096"/>
              <a:gd name="connsiteX4" fmla="*/ 136 w 4362979"/>
              <a:gd name="connsiteY4" fmla="*/ 0 h 902096"/>
              <a:gd name="connsiteX0" fmla="*/ 136 w 4362979"/>
              <a:gd name="connsiteY0" fmla="*/ 0 h 787416"/>
              <a:gd name="connsiteX1" fmla="*/ 4221844 w 4362979"/>
              <a:gd name="connsiteY1" fmla="*/ 0 h 787416"/>
              <a:gd name="connsiteX2" fmla="*/ 4362871 w 4362979"/>
              <a:gd name="connsiteY2" fmla="*/ 746078 h 787416"/>
              <a:gd name="connsiteX3" fmla="*/ 8871 w 4362979"/>
              <a:gd name="connsiteY3" fmla="*/ 454973 h 787416"/>
              <a:gd name="connsiteX4" fmla="*/ 136 w 4362979"/>
              <a:gd name="connsiteY4" fmla="*/ 0 h 787416"/>
              <a:gd name="connsiteX0" fmla="*/ 136 w 4362979"/>
              <a:gd name="connsiteY0" fmla="*/ 0 h 828407"/>
              <a:gd name="connsiteX1" fmla="*/ 4221844 w 4362979"/>
              <a:gd name="connsiteY1" fmla="*/ 0 h 828407"/>
              <a:gd name="connsiteX2" fmla="*/ 4362871 w 4362979"/>
              <a:gd name="connsiteY2" fmla="*/ 746078 h 828407"/>
              <a:gd name="connsiteX3" fmla="*/ 8871 w 4362979"/>
              <a:gd name="connsiteY3" fmla="*/ 454973 h 828407"/>
              <a:gd name="connsiteX4" fmla="*/ 136 w 4362979"/>
              <a:gd name="connsiteY4" fmla="*/ 0 h 828407"/>
              <a:gd name="connsiteX0" fmla="*/ 136 w 4398365"/>
              <a:gd name="connsiteY0" fmla="*/ 0 h 613855"/>
              <a:gd name="connsiteX1" fmla="*/ 4221844 w 4398365"/>
              <a:gd name="connsiteY1" fmla="*/ 0 h 613855"/>
              <a:gd name="connsiteX2" fmla="*/ 4398295 w 4398365"/>
              <a:gd name="connsiteY2" fmla="*/ 506965 h 613855"/>
              <a:gd name="connsiteX3" fmla="*/ 8871 w 4398365"/>
              <a:gd name="connsiteY3" fmla="*/ 454973 h 613855"/>
              <a:gd name="connsiteX4" fmla="*/ 136 w 4398365"/>
              <a:gd name="connsiteY4" fmla="*/ 0 h 613855"/>
              <a:gd name="connsiteX0" fmla="*/ 136 w 4398352"/>
              <a:gd name="connsiteY0" fmla="*/ 0 h 613855"/>
              <a:gd name="connsiteX1" fmla="*/ 4221844 w 4398352"/>
              <a:gd name="connsiteY1" fmla="*/ 0 h 613855"/>
              <a:gd name="connsiteX2" fmla="*/ 4398295 w 4398352"/>
              <a:gd name="connsiteY2" fmla="*/ 506965 h 613855"/>
              <a:gd name="connsiteX3" fmla="*/ 8871 w 4398352"/>
              <a:gd name="connsiteY3" fmla="*/ 454973 h 613855"/>
              <a:gd name="connsiteX4" fmla="*/ 136 w 4398352"/>
              <a:gd name="connsiteY4" fmla="*/ 0 h 613855"/>
              <a:gd name="connsiteX0" fmla="*/ 136 w 4398421"/>
              <a:gd name="connsiteY0" fmla="*/ 0 h 613855"/>
              <a:gd name="connsiteX1" fmla="*/ 4288264 w 4398421"/>
              <a:gd name="connsiteY1" fmla="*/ 4428 h 613855"/>
              <a:gd name="connsiteX2" fmla="*/ 4398295 w 4398421"/>
              <a:gd name="connsiteY2" fmla="*/ 506965 h 613855"/>
              <a:gd name="connsiteX3" fmla="*/ 8871 w 4398421"/>
              <a:gd name="connsiteY3" fmla="*/ 454973 h 613855"/>
              <a:gd name="connsiteX4" fmla="*/ 136 w 4398421"/>
              <a:gd name="connsiteY4" fmla="*/ 0 h 613855"/>
              <a:gd name="connsiteX0" fmla="*/ 136 w 4398421"/>
              <a:gd name="connsiteY0" fmla="*/ 0 h 613855"/>
              <a:gd name="connsiteX1" fmla="*/ 4288264 w 4398421"/>
              <a:gd name="connsiteY1" fmla="*/ 4428 h 613855"/>
              <a:gd name="connsiteX2" fmla="*/ 4398295 w 4398421"/>
              <a:gd name="connsiteY2" fmla="*/ 506965 h 613855"/>
              <a:gd name="connsiteX3" fmla="*/ 8871 w 4398421"/>
              <a:gd name="connsiteY3" fmla="*/ 454973 h 613855"/>
              <a:gd name="connsiteX4" fmla="*/ 136 w 4398421"/>
              <a:gd name="connsiteY4" fmla="*/ 0 h 613855"/>
              <a:gd name="connsiteX0" fmla="*/ 136 w 4482229"/>
              <a:gd name="connsiteY0" fmla="*/ 4428 h 618283"/>
              <a:gd name="connsiteX1" fmla="*/ 4465385 w 4482229"/>
              <a:gd name="connsiteY1" fmla="*/ 0 h 618283"/>
              <a:gd name="connsiteX2" fmla="*/ 4398295 w 4482229"/>
              <a:gd name="connsiteY2" fmla="*/ 511393 h 618283"/>
              <a:gd name="connsiteX3" fmla="*/ 8871 w 4482229"/>
              <a:gd name="connsiteY3" fmla="*/ 459401 h 618283"/>
              <a:gd name="connsiteX4" fmla="*/ 136 w 4482229"/>
              <a:gd name="connsiteY4" fmla="*/ 4428 h 618283"/>
              <a:gd name="connsiteX0" fmla="*/ 136 w 4482649"/>
              <a:gd name="connsiteY0" fmla="*/ 4428 h 618283"/>
              <a:gd name="connsiteX1" fmla="*/ 4465385 w 4482649"/>
              <a:gd name="connsiteY1" fmla="*/ 0 h 618283"/>
              <a:gd name="connsiteX2" fmla="*/ 4398295 w 4482649"/>
              <a:gd name="connsiteY2" fmla="*/ 511393 h 618283"/>
              <a:gd name="connsiteX3" fmla="*/ 8871 w 4482649"/>
              <a:gd name="connsiteY3" fmla="*/ 459401 h 618283"/>
              <a:gd name="connsiteX4" fmla="*/ 136 w 4482649"/>
              <a:gd name="connsiteY4" fmla="*/ 4428 h 618283"/>
              <a:gd name="connsiteX0" fmla="*/ 136 w 4478982"/>
              <a:gd name="connsiteY0" fmla="*/ 4428 h 580313"/>
              <a:gd name="connsiteX1" fmla="*/ 4465385 w 4478982"/>
              <a:gd name="connsiteY1" fmla="*/ 0 h 580313"/>
              <a:gd name="connsiteX2" fmla="*/ 4354015 w 4478982"/>
              <a:gd name="connsiteY2" fmla="*/ 467113 h 580313"/>
              <a:gd name="connsiteX3" fmla="*/ 8871 w 4478982"/>
              <a:gd name="connsiteY3" fmla="*/ 459401 h 580313"/>
              <a:gd name="connsiteX4" fmla="*/ 136 w 4478982"/>
              <a:gd name="connsiteY4" fmla="*/ 4428 h 580313"/>
              <a:gd name="connsiteX0" fmla="*/ 13405 w 4492251"/>
              <a:gd name="connsiteY0" fmla="*/ 4428 h 578990"/>
              <a:gd name="connsiteX1" fmla="*/ 4478654 w 4492251"/>
              <a:gd name="connsiteY1" fmla="*/ 0 h 578990"/>
              <a:gd name="connsiteX2" fmla="*/ 4367284 w 4492251"/>
              <a:gd name="connsiteY2" fmla="*/ 467113 h 578990"/>
              <a:gd name="connsiteX3" fmla="*/ 0 w 4492251"/>
              <a:gd name="connsiteY3" fmla="*/ 450546 h 578990"/>
              <a:gd name="connsiteX4" fmla="*/ 13405 w 4492251"/>
              <a:gd name="connsiteY4" fmla="*/ 4428 h 578990"/>
              <a:gd name="connsiteX0" fmla="*/ 428 w 4479274"/>
              <a:gd name="connsiteY0" fmla="*/ 4428 h 578725"/>
              <a:gd name="connsiteX1" fmla="*/ 4465677 w 4479274"/>
              <a:gd name="connsiteY1" fmla="*/ 0 h 578725"/>
              <a:gd name="connsiteX2" fmla="*/ 4354307 w 4479274"/>
              <a:gd name="connsiteY2" fmla="*/ 467113 h 578725"/>
              <a:gd name="connsiteX3" fmla="*/ 521 w 4479274"/>
              <a:gd name="connsiteY3" fmla="*/ 448746 h 578725"/>
              <a:gd name="connsiteX4" fmla="*/ 428 w 4479274"/>
              <a:gd name="connsiteY4" fmla="*/ 4428 h 578725"/>
              <a:gd name="connsiteX0" fmla="*/ 4406 w 4483252"/>
              <a:gd name="connsiteY0" fmla="*/ 4428 h 578990"/>
              <a:gd name="connsiteX1" fmla="*/ 4469655 w 4483252"/>
              <a:gd name="connsiteY1" fmla="*/ 0 h 578990"/>
              <a:gd name="connsiteX2" fmla="*/ 4358285 w 4483252"/>
              <a:gd name="connsiteY2" fmla="*/ 467113 h 578990"/>
              <a:gd name="connsiteX3" fmla="*/ 0 w 4483252"/>
              <a:gd name="connsiteY3" fmla="*/ 450546 h 578990"/>
              <a:gd name="connsiteX4" fmla="*/ 4406 w 4483252"/>
              <a:gd name="connsiteY4" fmla="*/ 4428 h 578990"/>
              <a:gd name="connsiteX0" fmla="*/ 347 w 4484592"/>
              <a:gd name="connsiteY0" fmla="*/ 47621 h 578990"/>
              <a:gd name="connsiteX1" fmla="*/ 4470995 w 4484592"/>
              <a:gd name="connsiteY1" fmla="*/ 0 h 578990"/>
              <a:gd name="connsiteX2" fmla="*/ 4359625 w 4484592"/>
              <a:gd name="connsiteY2" fmla="*/ 467113 h 578990"/>
              <a:gd name="connsiteX3" fmla="*/ 1340 w 4484592"/>
              <a:gd name="connsiteY3" fmla="*/ 450546 h 578990"/>
              <a:gd name="connsiteX4" fmla="*/ 347 w 4484592"/>
              <a:gd name="connsiteY4" fmla="*/ 47621 h 578990"/>
              <a:gd name="connsiteX0" fmla="*/ 1707 w 4483252"/>
              <a:gd name="connsiteY0" fmla="*/ 3528 h 578990"/>
              <a:gd name="connsiteX1" fmla="*/ 4469655 w 4483252"/>
              <a:gd name="connsiteY1" fmla="*/ 0 h 578990"/>
              <a:gd name="connsiteX2" fmla="*/ 4358285 w 4483252"/>
              <a:gd name="connsiteY2" fmla="*/ 467113 h 578990"/>
              <a:gd name="connsiteX3" fmla="*/ 0 w 4483252"/>
              <a:gd name="connsiteY3" fmla="*/ 450546 h 578990"/>
              <a:gd name="connsiteX4" fmla="*/ 1707 w 4483252"/>
              <a:gd name="connsiteY4" fmla="*/ 3528 h 578990"/>
              <a:gd name="connsiteX0" fmla="*/ 427 w 4483771"/>
              <a:gd name="connsiteY0" fmla="*/ 3528 h 578990"/>
              <a:gd name="connsiteX1" fmla="*/ 4470174 w 4483771"/>
              <a:gd name="connsiteY1" fmla="*/ 0 h 578990"/>
              <a:gd name="connsiteX2" fmla="*/ 4358804 w 4483771"/>
              <a:gd name="connsiteY2" fmla="*/ 467113 h 578990"/>
              <a:gd name="connsiteX3" fmla="*/ 519 w 4483771"/>
              <a:gd name="connsiteY3" fmla="*/ 450546 h 578990"/>
              <a:gd name="connsiteX4" fmla="*/ 427 w 4483771"/>
              <a:gd name="connsiteY4" fmla="*/ 3528 h 578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83771" h="578990">
                <a:moveTo>
                  <a:pt x="427" y="3528"/>
                </a:moveTo>
                <a:lnTo>
                  <a:pt x="4470174" y="0"/>
                </a:lnTo>
                <a:cubicBezTo>
                  <a:pt x="4531437" y="87709"/>
                  <a:pt x="4366265" y="304133"/>
                  <a:pt x="4358804" y="467113"/>
                </a:cubicBezTo>
                <a:cubicBezTo>
                  <a:pt x="3662047" y="807946"/>
                  <a:pt x="2834604" y="241390"/>
                  <a:pt x="519" y="450546"/>
                </a:cubicBezTo>
                <a:cubicBezTo>
                  <a:pt x="2035" y="21400"/>
                  <a:pt x="-1089" y="432674"/>
                  <a:pt x="427" y="3528"/>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4" dirty="0">
              <a:solidFill>
                <a:schemeClr val="tx2">
                  <a:lumMod val="50000"/>
                </a:schemeClr>
              </a:solidFill>
            </a:endParaRPr>
          </a:p>
        </p:txBody>
      </p:sp>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6" imgW="360" imgH="360" progId="">
                  <p:embed/>
                </p:oleObj>
              </mc:Choice>
              <mc:Fallback>
                <p:oleObj name="think-cell Slide" r:id="rId6" imgW="360" imgH="360" progId="">
                  <p:embed/>
                  <p:pic>
                    <p:nvPicPr>
                      <p:cNvPr id="4" name="Object 3"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3403">
                <a:solidFill>
                  <a:schemeClr val="bg1"/>
                </a:solidFill>
              </a:defRPr>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955801"/>
            <a:ext cx="11793979" cy="4026560"/>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
        <p:nvSpPr>
          <p:cNvPr id="8" name="Espace réservé du texte 7"/>
          <p:cNvSpPr>
            <a:spLocks noGrp="1"/>
          </p:cNvSpPr>
          <p:nvPr>
            <p:ph type="body" sz="quarter" idx="11" hasCustomPrompt="1"/>
            <p:custDataLst>
              <p:tags r:id="rId4"/>
            </p:custDataLst>
          </p:nvPr>
        </p:nvSpPr>
        <p:spPr>
          <a:xfrm>
            <a:off x="398140" y="1495451"/>
            <a:ext cx="11813715" cy="460353"/>
          </a:xfrm>
        </p:spPr>
        <p:txBody>
          <a:bodyPr/>
          <a:lstStyle>
            <a:lvl1pPr marL="0" indent="0">
              <a:buNone/>
              <a:defRPr sz="3063" b="1">
                <a:solidFill>
                  <a:schemeClr val="accent2"/>
                </a:solidFill>
              </a:defRPr>
            </a:lvl1pPr>
          </a:lstStyle>
          <a:p>
            <a:pPr lvl="0"/>
            <a:r>
              <a:rPr lang="fr-FR" dirty="0"/>
              <a:t>Click to </a:t>
            </a:r>
            <a:r>
              <a:rPr lang="fr-FR" dirty="0" err="1"/>
              <a:t>edit</a:t>
            </a:r>
            <a:r>
              <a:rPr lang="fr-FR" dirty="0"/>
              <a:t> Master </a:t>
            </a:r>
            <a:r>
              <a:rPr lang="fr-FR" dirty="0" err="1"/>
              <a:t>text</a:t>
            </a:r>
            <a:r>
              <a:rPr lang="fr-FR" dirty="0"/>
              <a:t> style</a:t>
            </a:r>
          </a:p>
        </p:txBody>
      </p:sp>
    </p:spTree>
    <p:extLst>
      <p:ext uri="{BB962C8B-B14F-4D97-AF65-F5344CB8AC3E}">
        <p14:creationId xmlns:p14="http://schemas.microsoft.com/office/powerpoint/2010/main" val="34471700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Content Master">
    <p:bg>
      <p:bgPr>
        <a:solidFill>
          <a:schemeClr val="bg1"/>
        </a:solidFill>
        <a:effectLst/>
      </p:bgPr>
    </p:bg>
    <p:spTree>
      <p:nvGrpSpPr>
        <p:cNvPr id="1" name=""/>
        <p:cNvGrpSpPr/>
        <p:nvPr/>
      </p:nvGrpSpPr>
      <p:grpSpPr>
        <a:xfrm>
          <a:off x="0" y="0"/>
          <a:ext cx="0" cy="0"/>
          <a:chOff x="0" y="0"/>
          <a:chExt cx="0" cy="0"/>
        </a:xfrm>
      </p:grpSpPr>
      <p:grpSp>
        <p:nvGrpSpPr>
          <p:cNvPr id="8" name="Group 7"/>
          <p:cNvGrpSpPr/>
          <p:nvPr userDrawn="1"/>
        </p:nvGrpSpPr>
        <p:grpSpPr>
          <a:xfrm>
            <a:off x="-16121" y="1"/>
            <a:ext cx="5818953" cy="6858000"/>
            <a:chOff x="-12091" y="-1"/>
            <a:chExt cx="4907046" cy="5783260"/>
          </a:xfrm>
        </p:grpSpPr>
        <p:sp>
          <p:nvSpPr>
            <p:cNvPr id="5" name="Rectangle 4">
              <a:extLst>
                <a:ext uri="{FF2B5EF4-FFF2-40B4-BE49-F238E27FC236}">
                  <a16:creationId xmlns:a16="http://schemas.microsoft.com/office/drawing/2014/main" id="{9455EBB8-DB3C-45D2-B02F-0B36A58E555B}"/>
                </a:ext>
              </a:extLst>
            </p:cNvPr>
            <p:cNvSpPr/>
            <p:nvPr userDrawn="1"/>
          </p:nvSpPr>
          <p:spPr>
            <a:xfrm>
              <a:off x="-1" y="0"/>
              <a:ext cx="3845326" cy="5783259"/>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5524"/>
            </a:p>
          </p:txBody>
        </p:sp>
        <p:sp>
          <p:nvSpPr>
            <p:cNvPr id="7" name="Freeform 13"/>
            <p:cNvSpPr>
              <a:spLocks/>
            </p:cNvSpPr>
            <p:nvPr userDrawn="1"/>
          </p:nvSpPr>
          <p:spPr bwMode="auto">
            <a:xfrm>
              <a:off x="-12091" y="-1"/>
              <a:ext cx="4907046" cy="2458586"/>
            </a:xfrm>
            <a:custGeom>
              <a:avLst/>
              <a:gdLst>
                <a:gd name="T0" fmla="*/ 1586 w 1862"/>
                <a:gd name="T1" fmla="*/ 0 h 2254"/>
                <a:gd name="T2" fmla="*/ 1698 w 1862"/>
                <a:gd name="T3" fmla="*/ 966 h 2254"/>
                <a:gd name="T4" fmla="*/ 359 w 1862"/>
                <a:gd name="T5" fmla="*/ 2142 h 2254"/>
                <a:gd name="T6" fmla="*/ 0 w 1862"/>
                <a:gd name="T7" fmla="*/ 2025 h 2254"/>
                <a:gd name="T8" fmla="*/ 0 w 1862"/>
                <a:gd name="T9" fmla="*/ 0 h 2254"/>
                <a:gd name="T10" fmla="*/ 1586 w 1862"/>
                <a:gd name="T11" fmla="*/ 0 h 2254"/>
                <a:gd name="connsiteX0" fmla="*/ 8542 w 9422"/>
                <a:gd name="connsiteY0" fmla="*/ 28 h 9647"/>
                <a:gd name="connsiteX1" fmla="*/ 9143 w 9422"/>
                <a:gd name="connsiteY1" fmla="*/ 4314 h 9647"/>
                <a:gd name="connsiteX2" fmla="*/ 1952 w 9422"/>
                <a:gd name="connsiteY2" fmla="*/ 9531 h 9647"/>
                <a:gd name="connsiteX3" fmla="*/ 0 w 9422"/>
                <a:gd name="connsiteY3" fmla="*/ 8063 h 9647"/>
                <a:gd name="connsiteX4" fmla="*/ 24 w 9422"/>
                <a:gd name="connsiteY4" fmla="*/ 28 h 9647"/>
                <a:gd name="connsiteX5" fmla="*/ 8542 w 9422"/>
                <a:gd name="connsiteY5" fmla="*/ 28 h 9647"/>
                <a:gd name="connsiteX0" fmla="*/ 9066 w 10000"/>
                <a:gd name="connsiteY0" fmla="*/ 0 h 9971"/>
                <a:gd name="connsiteX1" fmla="*/ 9704 w 10000"/>
                <a:gd name="connsiteY1" fmla="*/ 4443 h 9971"/>
                <a:gd name="connsiteX2" fmla="*/ 2072 w 10000"/>
                <a:gd name="connsiteY2" fmla="*/ 9851 h 9971"/>
                <a:gd name="connsiteX3" fmla="*/ 0 w 10000"/>
                <a:gd name="connsiteY3" fmla="*/ 8329 h 9971"/>
                <a:gd name="connsiteX4" fmla="*/ 25 w 10000"/>
                <a:gd name="connsiteY4" fmla="*/ 0 h 9971"/>
                <a:gd name="connsiteX5" fmla="*/ 9066 w 10000"/>
                <a:gd name="connsiteY5" fmla="*/ 0 h 9971"/>
                <a:gd name="connsiteX0" fmla="*/ 9066 w 10000"/>
                <a:gd name="connsiteY0" fmla="*/ 0 h 9813"/>
                <a:gd name="connsiteX1" fmla="*/ 9704 w 10000"/>
                <a:gd name="connsiteY1" fmla="*/ 4456 h 9813"/>
                <a:gd name="connsiteX2" fmla="*/ 3628 w 10000"/>
                <a:gd name="connsiteY2" fmla="*/ 9813 h 9813"/>
                <a:gd name="connsiteX3" fmla="*/ 0 w 10000"/>
                <a:gd name="connsiteY3" fmla="*/ 8353 h 9813"/>
                <a:gd name="connsiteX4" fmla="*/ 25 w 10000"/>
                <a:gd name="connsiteY4" fmla="*/ 0 h 9813"/>
                <a:gd name="connsiteX5" fmla="*/ 9066 w 10000"/>
                <a:gd name="connsiteY5" fmla="*/ 0 h 9813"/>
                <a:gd name="connsiteX0" fmla="*/ 9066 w 10067"/>
                <a:gd name="connsiteY0" fmla="*/ 0 h 10060"/>
                <a:gd name="connsiteX1" fmla="*/ 9781 w 10067"/>
                <a:gd name="connsiteY1" fmla="*/ 6349 h 10060"/>
                <a:gd name="connsiteX2" fmla="*/ 3628 w 10067"/>
                <a:gd name="connsiteY2" fmla="*/ 10000 h 10060"/>
                <a:gd name="connsiteX3" fmla="*/ 0 w 10067"/>
                <a:gd name="connsiteY3" fmla="*/ 8512 h 10060"/>
                <a:gd name="connsiteX4" fmla="*/ 25 w 10067"/>
                <a:gd name="connsiteY4" fmla="*/ 0 h 10060"/>
                <a:gd name="connsiteX5" fmla="*/ 9066 w 10067"/>
                <a:gd name="connsiteY5" fmla="*/ 0 h 10060"/>
                <a:gd name="connsiteX0" fmla="*/ 9092 w 10071"/>
                <a:gd name="connsiteY0" fmla="*/ 0 h 10060"/>
                <a:gd name="connsiteX1" fmla="*/ 9781 w 10071"/>
                <a:gd name="connsiteY1" fmla="*/ 6349 h 10060"/>
                <a:gd name="connsiteX2" fmla="*/ 3628 w 10071"/>
                <a:gd name="connsiteY2" fmla="*/ 10000 h 10060"/>
                <a:gd name="connsiteX3" fmla="*/ 0 w 10071"/>
                <a:gd name="connsiteY3" fmla="*/ 8512 h 10060"/>
                <a:gd name="connsiteX4" fmla="*/ 25 w 10071"/>
                <a:gd name="connsiteY4" fmla="*/ 0 h 10060"/>
                <a:gd name="connsiteX5" fmla="*/ 9092 w 10071"/>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54"/>
                <a:gd name="connsiteX1" fmla="*/ 9781 w 10337"/>
                <a:gd name="connsiteY1" fmla="*/ 6349 h 10054"/>
                <a:gd name="connsiteX2" fmla="*/ 3628 w 10337"/>
                <a:gd name="connsiteY2" fmla="*/ 10000 h 10054"/>
                <a:gd name="connsiteX3" fmla="*/ 0 w 10337"/>
                <a:gd name="connsiteY3" fmla="*/ 8512 h 10054"/>
                <a:gd name="connsiteX4" fmla="*/ 25 w 10337"/>
                <a:gd name="connsiteY4" fmla="*/ 0 h 10054"/>
                <a:gd name="connsiteX5" fmla="*/ 9092 w 10337"/>
                <a:gd name="connsiteY5" fmla="*/ 0 h 10054"/>
                <a:gd name="connsiteX0" fmla="*/ 9092 w 10337"/>
                <a:gd name="connsiteY0" fmla="*/ 0 h 10104"/>
                <a:gd name="connsiteX1" fmla="*/ 9781 w 10337"/>
                <a:gd name="connsiteY1" fmla="*/ 6349 h 10104"/>
                <a:gd name="connsiteX2" fmla="*/ 3628 w 10337"/>
                <a:gd name="connsiteY2" fmla="*/ 10000 h 10104"/>
                <a:gd name="connsiteX3" fmla="*/ 0 w 10337"/>
                <a:gd name="connsiteY3" fmla="*/ 8512 h 10104"/>
                <a:gd name="connsiteX4" fmla="*/ 25 w 10337"/>
                <a:gd name="connsiteY4" fmla="*/ 0 h 10104"/>
                <a:gd name="connsiteX5" fmla="*/ 9092 w 10337"/>
                <a:gd name="connsiteY5" fmla="*/ 0 h 10104"/>
                <a:gd name="connsiteX0" fmla="*/ 9092 w 10337"/>
                <a:gd name="connsiteY0" fmla="*/ 0 h 10268"/>
                <a:gd name="connsiteX1" fmla="*/ 9781 w 10337"/>
                <a:gd name="connsiteY1" fmla="*/ 6349 h 10268"/>
                <a:gd name="connsiteX2" fmla="*/ 3475 w 10337"/>
                <a:gd name="connsiteY2" fmla="*/ 10181 h 10268"/>
                <a:gd name="connsiteX3" fmla="*/ 0 w 10337"/>
                <a:gd name="connsiteY3" fmla="*/ 8512 h 10268"/>
                <a:gd name="connsiteX4" fmla="*/ 25 w 10337"/>
                <a:gd name="connsiteY4" fmla="*/ 0 h 10268"/>
                <a:gd name="connsiteX5" fmla="*/ 9092 w 10337"/>
                <a:gd name="connsiteY5" fmla="*/ 0 h 10268"/>
                <a:gd name="connsiteX0" fmla="*/ 9092 w 10337"/>
                <a:gd name="connsiteY0" fmla="*/ 0 h 10260"/>
                <a:gd name="connsiteX1" fmla="*/ 9781 w 10337"/>
                <a:gd name="connsiteY1" fmla="*/ 6349 h 10260"/>
                <a:gd name="connsiteX2" fmla="*/ 3475 w 10337"/>
                <a:gd name="connsiteY2" fmla="*/ 10181 h 10260"/>
                <a:gd name="connsiteX3" fmla="*/ 0 w 10337"/>
                <a:gd name="connsiteY3" fmla="*/ 8512 h 10260"/>
                <a:gd name="connsiteX4" fmla="*/ 25 w 10337"/>
                <a:gd name="connsiteY4" fmla="*/ 0 h 10260"/>
                <a:gd name="connsiteX5" fmla="*/ 9092 w 10337"/>
                <a:gd name="connsiteY5" fmla="*/ 0 h 10260"/>
                <a:gd name="connsiteX0" fmla="*/ 9092 w 10337"/>
                <a:gd name="connsiteY0" fmla="*/ 0 h 10247"/>
                <a:gd name="connsiteX1" fmla="*/ 9781 w 10337"/>
                <a:gd name="connsiteY1" fmla="*/ 6349 h 10247"/>
                <a:gd name="connsiteX2" fmla="*/ 3475 w 10337"/>
                <a:gd name="connsiteY2" fmla="*/ 10181 h 10247"/>
                <a:gd name="connsiteX3" fmla="*/ 0 w 10337"/>
                <a:gd name="connsiteY3" fmla="*/ 8512 h 10247"/>
                <a:gd name="connsiteX4" fmla="*/ 25 w 10337"/>
                <a:gd name="connsiteY4" fmla="*/ 0 h 10247"/>
                <a:gd name="connsiteX5" fmla="*/ 9092 w 10337"/>
                <a:gd name="connsiteY5" fmla="*/ 0 h 10247"/>
                <a:gd name="connsiteX0" fmla="*/ 9092 w 10337"/>
                <a:gd name="connsiteY0" fmla="*/ 0 h 10284"/>
                <a:gd name="connsiteX1" fmla="*/ 9781 w 10337"/>
                <a:gd name="connsiteY1" fmla="*/ 6349 h 10284"/>
                <a:gd name="connsiteX2" fmla="*/ 3475 w 10337"/>
                <a:gd name="connsiteY2" fmla="*/ 10181 h 10284"/>
                <a:gd name="connsiteX3" fmla="*/ 0 w 10337"/>
                <a:gd name="connsiteY3" fmla="*/ 8512 h 10284"/>
                <a:gd name="connsiteX4" fmla="*/ 25 w 10337"/>
                <a:gd name="connsiteY4" fmla="*/ 0 h 10284"/>
                <a:gd name="connsiteX5" fmla="*/ 9092 w 10337"/>
                <a:gd name="connsiteY5" fmla="*/ 0 h 10284"/>
                <a:gd name="connsiteX0" fmla="*/ 9092 w 10337"/>
                <a:gd name="connsiteY0" fmla="*/ 0 h 10323"/>
                <a:gd name="connsiteX1" fmla="*/ 9781 w 10337"/>
                <a:gd name="connsiteY1" fmla="*/ 6349 h 10323"/>
                <a:gd name="connsiteX2" fmla="*/ 3475 w 10337"/>
                <a:gd name="connsiteY2" fmla="*/ 10181 h 10323"/>
                <a:gd name="connsiteX3" fmla="*/ 0 w 10337"/>
                <a:gd name="connsiteY3" fmla="*/ 8512 h 10323"/>
                <a:gd name="connsiteX4" fmla="*/ 25 w 10337"/>
                <a:gd name="connsiteY4" fmla="*/ 0 h 10323"/>
                <a:gd name="connsiteX5" fmla="*/ 9092 w 10337"/>
                <a:gd name="connsiteY5" fmla="*/ 0 h 10323"/>
                <a:gd name="connsiteX0" fmla="*/ 9092 w 10337"/>
                <a:gd name="connsiteY0" fmla="*/ 0 h 10351"/>
                <a:gd name="connsiteX1" fmla="*/ 9781 w 10337"/>
                <a:gd name="connsiteY1" fmla="*/ 6349 h 10351"/>
                <a:gd name="connsiteX2" fmla="*/ 3475 w 10337"/>
                <a:gd name="connsiteY2" fmla="*/ 10181 h 10351"/>
                <a:gd name="connsiteX3" fmla="*/ 0 w 10337"/>
                <a:gd name="connsiteY3" fmla="*/ 8512 h 10351"/>
                <a:gd name="connsiteX4" fmla="*/ 25 w 10337"/>
                <a:gd name="connsiteY4" fmla="*/ 0 h 10351"/>
                <a:gd name="connsiteX5" fmla="*/ 9092 w 10337"/>
                <a:gd name="connsiteY5" fmla="*/ 0 h 10351"/>
                <a:gd name="connsiteX0" fmla="*/ 9092 w 10337"/>
                <a:gd name="connsiteY0" fmla="*/ 0 h 10305"/>
                <a:gd name="connsiteX1" fmla="*/ 9781 w 10337"/>
                <a:gd name="connsiteY1" fmla="*/ 6349 h 10305"/>
                <a:gd name="connsiteX2" fmla="*/ 3475 w 10337"/>
                <a:gd name="connsiteY2" fmla="*/ 10181 h 10305"/>
                <a:gd name="connsiteX3" fmla="*/ 0 w 10337"/>
                <a:gd name="connsiteY3" fmla="*/ 8512 h 10305"/>
                <a:gd name="connsiteX4" fmla="*/ 25 w 10337"/>
                <a:gd name="connsiteY4" fmla="*/ 0 h 10305"/>
                <a:gd name="connsiteX5" fmla="*/ 9092 w 10337"/>
                <a:gd name="connsiteY5" fmla="*/ 0 h 10305"/>
                <a:gd name="connsiteX0" fmla="*/ 9092 w 10337"/>
                <a:gd name="connsiteY0" fmla="*/ 0 h 10300"/>
                <a:gd name="connsiteX1" fmla="*/ 9781 w 10337"/>
                <a:gd name="connsiteY1" fmla="*/ 6349 h 10300"/>
                <a:gd name="connsiteX2" fmla="*/ 3475 w 10337"/>
                <a:gd name="connsiteY2" fmla="*/ 10181 h 10300"/>
                <a:gd name="connsiteX3" fmla="*/ 0 w 10337"/>
                <a:gd name="connsiteY3" fmla="*/ 8512 h 10300"/>
                <a:gd name="connsiteX4" fmla="*/ 25 w 10337"/>
                <a:gd name="connsiteY4" fmla="*/ 0 h 10300"/>
                <a:gd name="connsiteX5" fmla="*/ 9092 w 10337"/>
                <a:gd name="connsiteY5" fmla="*/ 0 h 1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37" h="10300">
                  <a:moveTo>
                    <a:pt x="9092" y="0"/>
                  </a:moveTo>
                  <a:cubicBezTo>
                    <a:pt x="9092" y="0"/>
                    <a:pt x="11354" y="3877"/>
                    <a:pt x="9781" y="6349"/>
                  </a:cubicBezTo>
                  <a:cubicBezTo>
                    <a:pt x="8153" y="5258"/>
                    <a:pt x="5566" y="9748"/>
                    <a:pt x="3475" y="10181"/>
                  </a:cubicBezTo>
                  <a:cubicBezTo>
                    <a:pt x="1713" y="10546"/>
                    <a:pt x="967" y="10094"/>
                    <a:pt x="0" y="8512"/>
                  </a:cubicBezTo>
                  <a:cubicBezTo>
                    <a:pt x="13" y="2254"/>
                    <a:pt x="25" y="0"/>
                    <a:pt x="25" y="0"/>
                  </a:cubicBezTo>
                  <a:lnTo>
                    <a:pt x="9092"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5524" dirty="0"/>
            </a:p>
          </p:txBody>
        </p:sp>
      </p:grpSp>
      <p:sp>
        <p:nvSpPr>
          <p:cNvPr id="6" name="Text Placeholder 7">
            <a:extLst>
              <a:ext uri="{FF2B5EF4-FFF2-40B4-BE49-F238E27FC236}">
                <a16:creationId xmlns:a16="http://schemas.microsoft.com/office/drawing/2014/main" id="{9949BCD6-E419-4ED2-9061-402DD5FF2406}"/>
              </a:ext>
            </a:extLst>
          </p:cNvPr>
          <p:cNvSpPr>
            <a:spLocks noGrp="1"/>
          </p:cNvSpPr>
          <p:nvPr>
            <p:ph type="body" sz="quarter" idx="38" hasCustomPrompt="1"/>
          </p:nvPr>
        </p:nvSpPr>
        <p:spPr>
          <a:xfrm>
            <a:off x="426717" y="3089438"/>
            <a:ext cx="3670827" cy="3589368"/>
          </a:xfrm>
          <a:prstGeom prst="rect">
            <a:avLst/>
          </a:prstGeom>
        </p:spPr>
        <p:txBody>
          <a:bodyPr>
            <a:noAutofit/>
          </a:bodyPr>
          <a:lstStyle>
            <a:lvl1pPr>
              <a:lnSpc>
                <a:spcPts val="2808"/>
              </a:lnSpc>
              <a:defRPr sz="2297"/>
            </a:lvl1pPr>
            <a:lvl2pPr>
              <a:lnSpc>
                <a:spcPts val="2297"/>
              </a:lnSpc>
              <a:buClr>
                <a:schemeClr val="accent3"/>
              </a:buClr>
              <a:defRPr sz="2042"/>
            </a:lvl2pPr>
            <a:lvl3pPr>
              <a:lnSpc>
                <a:spcPts val="2042"/>
              </a:lnSpc>
              <a:buClr>
                <a:schemeClr val="accent3"/>
              </a:buClr>
              <a:defRPr sz="1787"/>
            </a:lvl3pPr>
            <a:lvl4pPr>
              <a:lnSpc>
                <a:spcPts val="1787"/>
              </a:lnSpc>
              <a:buClr>
                <a:schemeClr val="accent3"/>
              </a:buClr>
              <a:defRPr sz="1532"/>
            </a:lvl4pPr>
            <a:lvl5pPr>
              <a:lnSpc>
                <a:spcPct val="100000"/>
              </a:lnSpc>
              <a:defRPr sz="1532"/>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4" imgW="360" imgH="360" progId="">
                  <p:embed/>
                </p:oleObj>
              </mc:Choice>
              <mc:Fallback>
                <p:oleObj name="think-cell Slide" r:id="rId4" imgW="360" imgH="360" progId="">
                  <p:embed/>
                  <p:pic>
                    <p:nvPicPr>
                      <p:cNvPr id="4" name="Object 3"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a:xfrm>
            <a:off x="3" y="1"/>
            <a:ext cx="5318927" cy="1062180"/>
          </a:xfrm>
        </p:spPr>
        <p:txBody>
          <a:bodyPr tIns="274320" anchor="t"/>
          <a:lstStyle>
            <a:lvl1pPr>
              <a:defRPr sz="3403">
                <a:solidFill>
                  <a:schemeClr val="bg1"/>
                </a:solidFill>
              </a:defRPr>
            </a:lvl1pPr>
          </a:lstStyle>
          <a:p>
            <a:r>
              <a:rPr lang="en-US" noProof="0" dirty="0"/>
              <a:t>Click to edit Master title style</a:t>
            </a:r>
            <a:endParaRPr lang="en-US" dirty="0"/>
          </a:p>
        </p:txBody>
      </p:sp>
      <p:pic>
        <p:nvPicPr>
          <p:cNvPr id="9"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81836" t="-4713" b="16530"/>
          <a:stretch/>
        </p:blipFill>
        <p:spPr>
          <a:xfrm>
            <a:off x="11333051" y="251520"/>
            <a:ext cx="565808" cy="612832"/>
          </a:xfrm>
          <a:prstGeom prst="rect">
            <a:avLst/>
          </a:prstGeom>
        </p:spPr>
      </p:pic>
    </p:spTree>
    <p:extLst>
      <p:ext uri="{BB962C8B-B14F-4D97-AF65-F5344CB8AC3E}">
        <p14:creationId xmlns:p14="http://schemas.microsoft.com/office/powerpoint/2010/main" val="12208070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Vide">
    <p:bg>
      <p:bgPr>
        <a:solidFill>
          <a:srgbClr val="EDEDED"/>
        </a:solidFill>
        <a:effectLst/>
      </p:bgPr>
    </p:bg>
    <p:spTree>
      <p:nvGrpSpPr>
        <p:cNvPr id="1" name=""/>
        <p:cNvGrpSpPr/>
        <p:nvPr/>
      </p:nvGrpSpPr>
      <p:grpSpPr>
        <a:xfrm>
          <a:off x="0" y="0"/>
          <a:ext cx="0" cy="0"/>
          <a:chOff x="0" y="0"/>
          <a:chExt cx="0" cy="0"/>
        </a:xfrm>
      </p:grpSpPr>
      <p:sp>
        <p:nvSpPr>
          <p:cNvPr id="23" name="Rectangle 22"/>
          <p:cNvSpPr/>
          <p:nvPr userDrawn="1"/>
        </p:nvSpPr>
        <p:spPr>
          <a:xfrm>
            <a:off x="2" y="1"/>
            <a:ext cx="1756781"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4" dirty="0">
              <a:solidFill>
                <a:schemeClr val="tx2">
                  <a:lumMod val="50000"/>
                </a:schemeClr>
              </a:solidFill>
              <a:latin typeface="Segoe UI" panose="020B0502040204020203" pitchFamily="34" charset="0"/>
              <a:cs typeface="Segoe UI" panose="020B0502040204020203" pitchFamily="34" charset="0"/>
            </a:endParaRPr>
          </a:p>
        </p:txBody>
      </p:sp>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Rectangle 7"/>
          <p:cNvSpPr/>
          <p:nvPr userDrawn="1"/>
        </p:nvSpPr>
        <p:spPr>
          <a:xfrm>
            <a:off x="6657881" y="2524336"/>
            <a:ext cx="4784284" cy="19532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r>
              <a:rPr lang="en-US" sz="1200" kern="1200" dirty="0">
                <a:solidFill>
                  <a:schemeClr val="tx1"/>
                </a:solidFill>
                <a:effectLst/>
                <a:latin typeface="Segoe UI" panose="020B0502040204020203" pitchFamily="34" charset="0"/>
                <a:ea typeface="+mn-ea"/>
                <a:cs typeface="Segoe UI" panose="020B0502040204020203" pitchFamily="34" charset="0"/>
              </a:rPr>
              <a:t>A global leader in consulting, technology services and digital transformation, Capgemini is at the forefront of innovation to address the entire breadth of clients’ opportunities in the evolving world of cloud, digital and platforms. Building on its strong 50-year heritage and deep industry-specific expertise, Capgemini enables organizations to realize their business ambitions through an array of services from strategy to operations. Capgemini is driven by the conviction that the business value of technology comes from and through people. It is a multicultural company of 200,000 team members in over 40 countries. The Group reported 2017 global revenues of EUR 12.8 billion (about $14.4 billion USD at 2017 average rate).</a:t>
            </a:r>
          </a:p>
        </p:txBody>
      </p:sp>
      <p:sp>
        <p:nvSpPr>
          <p:cNvPr id="9" name="Rectangle 8"/>
          <p:cNvSpPr/>
          <p:nvPr userDrawn="1"/>
        </p:nvSpPr>
        <p:spPr>
          <a:xfrm>
            <a:off x="6657880" y="2018367"/>
            <a:ext cx="2905099" cy="3093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553"/>
              </a:lnSpc>
            </a:pPr>
            <a:r>
              <a:rPr lang="en-US" sz="2042" b="1" dirty="0">
                <a:solidFill>
                  <a:schemeClr val="tx2"/>
                </a:solidFill>
                <a:latin typeface="Segoe UI" panose="020B0502040204020203" pitchFamily="34" charset="0"/>
                <a:ea typeface="Verdana" panose="020B0604030504040204" pitchFamily="34" charset="0"/>
                <a:cs typeface="Segoe UI" panose="020B0502040204020203" pitchFamily="34" charset="0"/>
              </a:rPr>
              <a:t>About Capgemini</a:t>
            </a:r>
          </a:p>
        </p:txBody>
      </p:sp>
      <p:sp>
        <p:nvSpPr>
          <p:cNvPr id="10" name="Rectangle 9"/>
          <p:cNvSpPr/>
          <p:nvPr userDrawn="1"/>
        </p:nvSpPr>
        <p:spPr>
          <a:xfrm>
            <a:off x="6657881" y="4973900"/>
            <a:ext cx="3468944" cy="5433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532"/>
              </a:lnSpc>
              <a:spcAft>
                <a:spcPts val="766"/>
              </a:spcAft>
            </a:pPr>
            <a:r>
              <a:rPr lang="en-US" sz="1532" dirty="0">
                <a:solidFill>
                  <a:schemeClr val="tx1"/>
                </a:solidFill>
                <a:latin typeface="Segoe UI" panose="020B0502040204020203" pitchFamily="34" charset="0"/>
                <a:ea typeface="Verdana" panose="020B0604030504040204" pitchFamily="34" charset="0"/>
                <a:cs typeface="Segoe UI" panose="020B0502040204020203" pitchFamily="34" charset="0"/>
              </a:rPr>
              <a:t>Learn more about us at</a:t>
            </a:r>
          </a:p>
          <a:p>
            <a:pPr algn="just">
              <a:lnSpc>
                <a:spcPts val="1532"/>
              </a:lnSpc>
            </a:pPr>
            <a:r>
              <a:rPr lang="en-US" sz="2382" dirty="0">
                <a:solidFill>
                  <a:schemeClr val="accent2"/>
                </a:solidFill>
                <a:latin typeface="Segoe UI" panose="020B0502040204020203" pitchFamily="34" charset="0"/>
                <a:ea typeface="Verdana" panose="020B0604030504040204" pitchFamily="34" charset="0"/>
                <a:cs typeface="Segoe UI" panose="020B0502040204020203" pitchFamily="34" charset="0"/>
              </a:rPr>
              <a:t>www.capgemini.com</a:t>
            </a:r>
          </a:p>
        </p:txBody>
      </p:sp>
      <p:sp>
        <p:nvSpPr>
          <p:cNvPr id="17" name="Rectangle 16"/>
          <p:cNvSpPr/>
          <p:nvPr userDrawn="1"/>
        </p:nvSpPr>
        <p:spPr>
          <a:xfrm>
            <a:off x="6657881" y="6247770"/>
            <a:ext cx="5213580" cy="369332"/>
          </a:xfrm>
          <a:prstGeom prst="rect">
            <a:avLst/>
          </a:prstGeom>
        </p:spPr>
        <p:txBody>
          <a:bodyPr wrap="square" lIns="0" tIns="0" rIns="0" bIns="0" anchor="b" anchorCtr="0">
            <a:spAutoFit/>
          </a:bodyPr>
          <a:lstStyle/>
          <a:p>
            <a:pPr>
              <a:spcAft>
                <a:spcPts val="766"/>
              </a:spcAft>
            </a:pPr>
            <a:r>
              <a:rPr lang="en-US" sz="800" dirty="0">
                <a:latin typeface="Segoe UI" panose="020B0502040204020203" pitchFamily="34" charset="0"/>
                <a:ea typeface="Verdana" panose="020B0604030504040204" pitchFamily="34" charset="0"/>
                <a:cs typeface="Segoe UI" panose="020B0502040204020203" pitchFamily="34" charset="0"/>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19" name="Rectangle 18">
            <a:hlinkClick r:id="rId5"/>
          </p:cNvPr>
          <p:cNvSpPr/>
          <p:nvPr userDrawn="1"/>
        </p:nvSpPr>
        <p:spPr>
          <a:xfrm>
            <a:off x="11956320" y="5079047"/>
            <a:ext cx="922387" cy="166328"/>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6708" tIns="58354" rIns="116708" bIns="58354" rtlCol="0" anchor="ctr"/>
          <a:lstStyle/>
          <a:p>
            <a:pPr algn="ctr"/>
            <a:endParaRPr lang="en-GB" sz="3063" dirty="0">
              <a:latin typeface="Segoe UI" panose="020B0502040204020203" pitchFamily="34" charset="0"/>
              <a:cs typeface="Segoe UI" panose="020B0502040204020203" pitchFamily="34" charset="0"/>
            </a:endParaRPr>
          </a:p>
        </p:txBody>
      </p:sp>
      <p:sp>
        <p:nvSpPr>
          <p:cNvPr id="4" name="Freeform 5"/>
          <p:cNvSpPr>
            <a:spLocks/>
          </p:cNvSpPr>
          <p:nvPr userDrawn="1"/>
        </p:nvSpPr>
        <p:spPr bwMode="auto">
          <a:xfrm>
            <a:off x="1468503" y="-14552"/>
            <a:ext cx="4422889" cy="6872553"/>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 name="connsiteX0" fmla="*/ 2507 w 10000"/>
              <a:gd name="connsiteY0" fmla="*/ 0 h 10000"/>
              <a:gd name="connsiteX1" fmla="*/ 0 w 10000"/>
              <a:gd name="connsiteY1" fmla="*/ 0 h 10000"/>
              <a:gd name="connsiteX2" fmla="*/ 0 w 10000"/>
              <a:gd name="connsiteY2" fmla="*/ 10000 h 10000"/>
              <a:gd name="connsiteX3" fmla="*/ 10000 w 10000"/>
              <a:gd name="connsiteY3" fmla="*/ 10000 h 10000"/>
              <a:gd name="connsiteX4" fmla="*/ 525 w 10000"/>
              <a:gd name="connsiteY4" fmla="*/ 9989 h 10000"/>
              <a:gd name="connsiteX5" fmla="*/ 6152 w 10000"/>
              <a:gd name="connsiteY5" fmla="*/ 4435 h 10000"/>
              <a:gd name="connsiteX6" fmla="*/ 2507 w 10000"/>
              <a:gd name="connsiteY6" fmla="*/ 0 h 10000"/>
              <a:gd name="connsiteX0" fmla="*/ 2507 w 6673"/>
              <a:gd name="connsiteY0" fmla="*/ 0 h 10000"/>
              <a:gd name="connsiteX1" fmla="*/ 0 w 6673"/>
              <a:gd name="connsiteY1" fmla="*/ 0 h 10000"/>
              <a:gd name="connsiteX2" fmla="*/ 0 w 6673"/>
              <a:gd name="connsiteY2" fmla="*/ 10000 h 10000"/>
              <a:gd name="connsiteX3" fmla="*/ 525 w 6673"/>
              <a:gd name="connsiteY3" fmla="*/ 9989 h 10000"/>
              <a:gd name="connsiteX4" fmla="*/ 6152 w 6673"/>
              <a:gd name="connsiteY4" fmla="*/ 4435 h 10000"/>
              <a:gd name="connsiteX5" fmla="*/ 2507 w 6673"/>
              <a:gd name="connsiteY5" fmla="*/ 0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27 w 10000"/>
              <a:gd name="connsiteY5" fmla="*/ 2337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27 w 10000"/>
              <a:gd name="connsiteY5" fmla="*/ 2337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27 w 10000"/>
              <a:gd name="connsiteY5" fmla="*/ 2337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18 w 10000"/>
              <a:gd name="connsiteY5" fmla="*/ 2310 h 10000"/>
              <a:gd name="connsiteX0" fmla="*/ 0 w 10000"/>
              <a:gd name="connsiteY0" fmla="*/ 0 h 10000"/>
              <a:gd name="connsiteX1" fmla="*/ 0 w 10000"/>
              <a:gd name="connsiteY1" fmla="*/ 10000 h 10000"/>
              <a:gd name="connsiteX2" fmla="*/ 787 w 10000"/>
              <a:gd name="connsiteY2" fmla="*/ 9989 h 10000"/>
              <a:gd name="connsiteX3" fmla="*/ 9219 w 10000"/>
              <a:gd name="connsiteY3" fmla="*/ 4435 h 10000"/>
              <a:gd name="connsiteX4" fmla="*/ 4418 w 10000"/>
              <a:gd name="connsiteY4" fmla="*/ 2310 h 10000"/>
              <a:gd name="connsiteX0" fmla="*/ 1064 w 10002"/>
              <a:gd name="connsiteY0" fmla="*/ 0 h 8342"/>
              <a:gd name="connsiteX1" fmla="*/ 2 w 10002"/>
              <a:gd name="connsiteY1" fmla="*/ 7770 h 8342"/>
              <a:gd name="connsiteX2" fmla="*/ 789 w 10002"/>
              <a:gd name="connsiteY2" fmla="*/ 7759 h 8342"/>
              <a:gd name="connsiteX3" fmla="*/ 9221 w 10002"/>
              <a:gd name="connsiteY3" fmla="*/ 2205 h 8342"/>
              <a:gd name="connsiteX4" fmla="*/ 4420 w 10002"/>
              <a:gd name="connsiteY4" fmla="*/ 80 h 8342"/>
              <a:gd name="connsiteX0" fmla="*/ 1919 w 10028"/>
              <a:gd name="connsiteY0" fmla="*/ 386 h 9869"/>
              <a:gd name="connsiteX1" fmla="*/ 30 w 10028"/>
              <a:gd name="connsiteY1" fmla="*/ 9218 h 9869"/>
              <a:gd name="connsiteX2" fmla="*/ 817 w 10028"/>
              <a:gd name="connsiteY2" fmla="*/ 9205 h 9869"/>
              <a:gd name="connsiteX3" fmla="*/ 9247 w 10028"/>
              <a:gd name="connsiteY3" fmla="*/ 2547 h 9869"/>
              <a:gd name="connsiteX4" fmla="*/ 4447 w 10028"/>
              <a:gd name="connsiteY4" fmla="*/ 0 h 9869"/>
              <a:gd name="connsiteX0" fmla="*/ 1733 w 9993"/>
              <a:gd name="connsiteY0" fmla="*/ 52 h 10024"/>
              <a:gd name="connsiteX1" fmla="*/ 23 w 9993"/>
              <a:gd name="connsiteY1" fmla="*/ 9340 h 10024"/>
              <a:gd name="connsiteX2" fmla="*/ 808 w 9993"/>
              <a:gd name="connsiteY2" fmla="*/ 9327 h 10024"/>
              <a:gd name="connsiteX3" fmla="*/ 9214 w 9993"/>
              <a:gd name="connsiteY3" fmla="*/ 2581 h 10024"/>
              <a:gd name="connsiteX4" fmla="*/ 4428 w 9993"/>
              <a:gd name="connsiteY4" fmla="*/ 0 h 10024"/>
              <a:gd name="connsiteX0" fmla="*/ 1707 w 9999"/>
              <a:gd name="connsiteY0" fmla="*/ 0 h 10005"/>
              <a:gd name="connsiteX1" fmla="*/ 22 w 9999"/>
              <a:gd name="connsiteY1" fmla="*/ 9318 h 10005"/>
              <a:gd name="connsiteX2" fmla="*/ 808 w 9999"/>
              <a:gd name="connsiteY2" fmla="*/ 9305 h 10005"/>
              <a:gd name="connsiteX3" fmla="*/ 9219 w 9999"/>
              <a:gd name="connsiteY3" fmla="*/ 2575 h 10005"/>
              <a:gd name="connsiteX4" fmla="*/ 4430 w 9999"/>
              <a:gd name="connsiteY4" fmla="*/ 0 h 10005"/>
              <a:gd name="connsiteX0" fmla="*/ 1733 w 9999"/>
              <a:gd name="connsiteY0" fmla="*/ 6 h 9999"/>
              <a:gd name="connsiteX1" fmla="*/ 22 w 9999"/>
              <a:gd name="connsiteY1" fmla="*/ 9313 h 9999"/>
              <a:gd name="connsiteX2" fmla="*/ 808 w 9999"/>
              <a:gd name="connsiteY2" fmla="*/ 9300 h 9999"/>
              <a:gd name="connsiteX3" fmla="*/ 9220 w 9999"/>
              <a:gd name="connsiteY3" fmla="*/ 2574 h 9999"/>
              <a:gd name="connsiteX4" fmla="*/ 4430 w 9999"/>
              <a:gd name="connsiteY4" fmla="*/ 0 h 9999"/>
              <a:gd name="connsiteX0" fmla="*/ 1936 w 10008"/>
              <a:gd name="connsiteY0" fmla="*/ 189 h 9986"/>
              <a:gd name="connsiteX1" fmla="*/ 30 w 10008"/>
              <a:gd name="connsiteY1" fmla="*/ 9314 h 9986"/>
              <a:gd name="connsiteX2" fmla="*/ 816 w 10008"/>
              <a:gd name="connsiteY2" fmla="*/ 9301 h 9986"/>
              <a:gd name="connsiteX3" fmla="*/ 9229 w 10008"/>
              <a:gd name="connsiteY3" fmla="*/ 2574 h 9986"/>
              <a:gd name="connsiteX4" fmla="*/ 4438 w 10008"/>
              <a:gd name="connsiteY4" fmla="*/ 0 h 9986"/>
              <a:gd name="connsiteX0" fmla="*/ 1737 w 9993"/>
              <a:gd name="connsiteY0" fmla="*/ 16 h 10013"/>
              <a:gd name="connsiteX1" fmla="*/ 23 w 9993"/>
              <a:gd name="connsiteY1" fmla="*/ 9327 h 10013"/>
              <a:gd name="connsiteX2" fmla="*/ 808 w 9993"/>
              <a:gd name="connsiteY2" fmla="*/ 9314 h 10013"/>
              <a:gd name="connsiteX3" fmla="*/ 9215 w 9993"/>
              <a:gd name="connsiteY3" fmla="*/ 2578 h 10013"/>
              <a:gd name="connsiteX4" fmla="*/ 4427 w 9993"/>
              <a:gd name="connsiteY4" fmla="*/ 0 h 10013"/>
              <a:gd name="connsiteX0" fmla="*/ 1696 w 9341"/>
              <a:gd name="connsiteY0" fmla="*/ 16 h 9780"/>
              <a:gd name="connsiteX1" fmla="*/ 493 w 9341"/>
              <a:gd name="connsiteY1" fmla="*/ 8210 h 9780"/>
              <a:gd name="connsiteX2" fmla="*/ 767 w 9341"/>
              <a:gd name="connsiteY2" fmla="*/ 9302 h 9780"/>
              <a:gd name="connsiteX3" fmla="*/ 9179 w 9341"/>
              <a:gd name="connsiteY3" fmla="*/ 2575 h 9780"/>
              <a:gd name="connsiteX4" fmla="*/ 4388 w 9341"/>
              <a:gd name="connsiteY4" fmla="*/ 0 h 9780"/>
              <a:gd name="connsiteX0" fmla="*/ 1719 w 9903"/>
              <a:gd name="connsiteY0" fmla="*/ 16 h 9917"/>
              <a:gd name="connsiteX1" fmla="*/ 676 w 9903"/>
              <a:gd name="connsiteY1" fmla="*/ 8136 h 9917"/>
              <a:gd name="connsiteX2" fmla="*/ 724 w 9903"/>
              <a:gd name="connsiteY2" fmla="*/ 9511 h 9917"/>
              <a:gd name="connsiteX3" fmla="*/ 9730 w 9903"/>
              <a:gd name="connsiteY3" fmla="*/ 2633 h 9917"/>
              <a:gd name="connsiteX4" fmla="*/ 4601 w 9903"/>
              <a:gd name="connsiteY4" fmla="*/ 0 h 9917"/>
              <a:gd name="connsiteX0" fmla="*/ 1651 w 9914"/>
              <a:gd name="connsiteY0" fmla="*/ 16 h 9811"/>
              <a:gd name="connsiteX1" fmla="*/ 843 w 9914"/>
              <a:gd name="connsiteY1" fmla="*/ 7346 h 9811"/>
              <a:gd name="connsiteX2" fmla="*/ 646 w 9914"/>
              <a:gd name="connsiteY2" fmla="*/ 9591 h 9811"/>
              <a:gd name="connsiteX3" fmla="*/ 9740 w 9914"/>
              <a:gd name="connsiteY3" fmla="*/ 2655 h 9811"/>
              <a:gd name="connsiteX4" fmla="*/ 4561 w 9914"/>
              <a:gd name="connsiteY4" fmla="*/ 0 h 9811"/>
              <a:gd name="connsiteX0" fmla="*/ 1577 w 9910"/>
              <a:gd name="connsiteY0" fmla="*/ 16 h 10001"/>
              <a:gd name="connsiteX1" fmla="*/ 1061 w 9910"/>
              <a:gd name="connsiteY1" fmla="*/ 7495 h 10001"/>
              <a:gd name="connsiteX2" fmla="*/ 564 w 9910"/>
              <a:gd name="connsiteY2" fmla="*/ 9776 h 10001"/>
              <a:gd name="connsiteX3" fmla="*/ 9736 w 9910"/>
              <a:gd name="connsiteY3" fmla="*/ 2706 h 10001"/>
              <a:gd name="connsiteX4" fmla="*/ 4513 w 9910"/>
              <a:gd name="connsiteY4" fmla="*/ 0 h 10001"/>
              <a:gd name="connsiteX0" fmla="*/ 1499 w 9907"/>
              <a:gd name="connsiteY0" fmla="*/ 16 h 9999"/>
              <a:gd name="connsiteX1" fmla="*/ 1351 w 9907"/>
              <a:gd name="connsiteY1" fmla="*/ 7490 h 9999"/>
              <a:gd name="connsiteX2" fmla="*/ 477 w 9907"/>
              <a:gd name="connsiteY2" fmla="*/ 9775 h 9999"/>
              <a:gd name="connsiteX3" fmla="*/ 9732 w 9907"/>
              <a:gd name="connsiteY3" fmla="*/ 2706 h 9999"/>
              <a:gd name="connsiteX4" fmla="*/ 4462 w 9907"/>
              <a:gd name="connsiteY4" fmla="*/ 0 h 9999"/>
              <a:gd name="connsiteX0" fmla="*/ 1457 w 9943"/>
              <a:gd name="connsiteY0" fmla="*/ 16 h 10001"/>
              <a:gd name="connsiteX1" fmla="*/ 1578 w 9943"/>
              <a:gd name="connsiteY1" fmla="*/ 7497 h 10001"/>
              <a:gd name="connsiteX2" fmla="*/ 425 w 9943"/>
              <a:gd name="connsiteY2" fmla="*/ 9776 h 10001"/>
              <a:gd name="connsiteX3" fmla="*/ 9767 w 9943"/>
              <a:gd name="connsiteY3" fmla="*/ 2706 h 10001"/>
              <a:gd name="connsiteX4" fmla="*/ 4448 w 9943"/>
              <a:gd name="connsiteY4" fmla="*/ 0 h 10001"/>
              <a:gd name="connsiteX0" fmla="*/ 1492 w 10028"/>
              <a:gd name="connsiteY0" fmla="*/ 16 h 10024"/>
              <a:gd name="connsiteX1" fmla="*/ 1481 w 10028"/>
              <a:gd name="connsiteY1" fmla="*/ 7635 h 10024"/>
              <a:gd name="connsiteX2" fmla="*/ 454 w 10028"/>
              <a:gd name="connsiteY2" fmla="*/ 9775 h 10024"/>
              <a:gd name="connsiteX3" fmla="*/ 9850 w 10028"/>
              <a:gd name="connsiteY3" fmla="*/ 2706 h 10024"/>
              <a:gd name="connsiteX4" fmla="*/ 4500 w 10028"/>
              <a:gd name="connsiteY4" fmla="*/ 0 h 10024"/>
              <a:gd name="connsiteX0" fmla="*/ 1422 w 9958"/>
              <a:gd name="connsiteY0" fmla="*/ 16 h 9919"/>
              <a:gd name="connsiteX1" fmla="*/ 1411 w 9958"/>
              <a:gd name="connsiteY1" fmla="*/ 7635 h 9919"/>
              <a:gd name="connsiteX2" fmla="*/ 384 w 9958"/>
              <a:gd name="connsiteY2" fmla="*/ 9775 h 9919"/>
              <a:gd name="connsiteX3" fmla="*/ 9780 w 9958"/>
              <a:gd name="connsiteY3" fmla="*/ 2706 h 9919"/>
              <a:gd name="connsiteX4" fmla="*/ 4430 w 9958"/>
              <a:gd name="connsiteY4" fmla="*/ 0 h 9919"/>
              <a:gd name="connsiteX0" fmla="*/ 1428 w 9999"/>
              <a:gd name="connsiteY0" fmla="*/ 16 h 10000"/>
              <a:gd name="connsiteX1" fmla="*/ 1417 w 9999"/>
              <a:gd name="connsiteY1" fmla="*/ 7697 h 10000"/>
              <a:gd name="connsiteX2" fmla="*/ 386 w 9999"/>
              <a:gd name="connsiteY2" fmla="*/ 9855 h 10000"/>
              <a:gd name="connsiteX3" fmla="*/ 9821 w 9999"/>
              <a:gd name="connsiteY3" fmla="*/ 2728 h 10000"/>
              <a:gd name="connsiteX4" fmla="*/ 4449 w 9999"/>
              <a:gd name="connsiteY4" fmla="*/ 0 h 10000"/>
              <a:gd name="connsiteX0" fmla="*/ 1422 w 9994"/>
              <a:gd name="connsiteY0" fmla="*/ 16 h 9999"/>
              <a:gd name="connsiteX1" fmla="*/ 1411 w 9994"/>
              <a:gd name="connsiteY1" fmla="*/ 7697 h 9999"/>
              <a:gd name="connsiteX2" fmla="*/ 380 w 9994"/>
              <a:gd name="connsiteY2" fmla="*/ 9855 h 9999"/>
              <a:gd name="connsiteX3" fmla="*/ 9816 w 9994"/>
              <a:gd name="connsiteY3" fmla="*/ 2728 h 9999"/>
              <a:gd name="connsiteX4" fmla="*/ 4443 w 9994"/>
              <a:gd name="connsiteY4" fmla="*/ 0 h 9999"/>
              <a:gd name="connsiteX0" fmla="*/ 1423 w 9861"/>
              <a:gd name="connsiteY0" fmla="*/ 16 h 10000"/>
              <a:gd name="connsiteX1" fmla="*/ 1412 w 9861"/>
              <a:gd name="connsiteY1" fmla="*/ 7698 h 10000"/>
              <a:gd name="connsiteX2" fmla="*/ 380 w 9861"/>
              <a:gd name="connsiteY2" fmla="*/ 9856 h 10000"/>
              <a:gd name="connsiteX3" fmla="*/ 3862 w 9861"/>
              <a:gd name="connsiteY3" fmla="*/ 7697 h 10000"/>
              <a:gd name="connsiteX4" fmla="*/ 9822 w 9861"/>
              <a:gd name="connsiteY4" fmla="*/ 2728 h 10000"/>
              <a:gd name="connsiteX5" fmla="*/ 4446 w 9861"/>
              <a:gd name="connsiteY5" fmla="*/ 0 h 10000"/>
              <a:gd name="connsiteX0" fmla="*/ 1115 w 9671"/>
              <a:gd name="connsiteY0" fmla="*/ 16 h 9856"/>
              <a:gd name="connsiteX1" fmla="*/ 1104 w 9671"/>
              <a:gd name="connsiteY1" fmla="*/ 7698 h 9856"/>
              <a:gd name="connsiteX2" fmla="*/ 57 w 9671"/>
              <a:gd name="connsiteY2" fmla="*/ 9856 h 9856"/>
              <a:gd name="connsiteX3" fmla="*/ 3585 w 9671"/>
              <a:gd name="connsiteY3" fmla="*/ 7710 h 9856"/>
              <a:gd name="connsiteX4" fmla="*/ 9632 w 9671"/>
              <a:gd name="connsiteY4" fmla="*/ 2728 h 9856"/>
              <a:gd name="connsiteX5" fmla="*/ 4181 w 9671"/>
              <a:gd name="connsiteY5" fmla="*/ 0 h 9856"/>
              <a:gd name="connsiteX0" fmla="*/ 1153 w 10001"/>
              <a:gd name="connsiteY0" fmla="*/ 16 h 10000"/>
              <a:gd name="connsiteX1" fmla="*/ 1142 w 10001"/>
              <a:gd name="connsiteY1" fmla="*/ 7810 h 10000"/>
              <a:gd name="connsiteX2" fmla="*/ 59 w 10001"/>
              <a:gd name="connsiteY2" fmla="*/ 10000 h 10000"/>
              <a:gd name="connsiteX3" fmla="*/ 3707 w 10001"/>
              <a:gd name="connsiteY3" fmla="*/ 7823 h 10000"/>
              <a:gd name="connsiteX4" fmla="*/ 9960 w 10001"/>
              <a:gd name="connsiteY4" fmla="*/ 2768 h 10000"/>
              <a:gd name="connsiteX5" fmla="*/ 4323 w 10001"/>
              <a:gd name="connsiteY5" fmla="*/ 0 h 10000"/>
              <a:gd name="connsiteX0" fmla="*/ 187 w 9035"/>
              <a:gd name="connsiteY0" fmla="*/ 16 h 8627"/>
              <a:gd name="connsiteX1" fmla="*/ 176 w 9035"/>
              <a:gd name="connsiteY1" fmla="*/ 7810 h 8627"/>
              <a:gd name="connsiteX2" fmla="*/ 2741 w 9035"/>
              <a:gd name="connsiteY2" fmla="*/ 7823 h 8627"/>
              <a:gd name="connsiteX3" fmla="*/ 8994 w 9035"/>
              <a:gd name="connsiteY3" fmla="*/ 2768 h 8627"/>
              <a:gd name="connsiteX4" fmla="*/ 3357 w 9035"/>
              <a:gd name="connsiteY4" fmla="*/ 0 h 8627"/>
              <a:gd name="connsiteX0" fmla="*/ 207 w 10000"/>
              <a:gd name="connsiteY0" fmla="*/ 19 h 9728"/>
              <a:gd name="connsiteX1" fmla="*/ 195 w 10000"/>
              <a:gd name="connsiteY1" fmla="*/ 9053 h 9728"/>
              <a:gd name="connsiteX2" fmla="*/ 3034 w 10000"/>
              <a:gd name="connsiteY2" fmla="*/ 9068 h 9728"/>
              <a:gd name="connsiteX3" fmla="*/ 9955 w 10000"/>
              <a:gd name="connsiteY3" fmla="*/ 3209 h 9728"/>
              <a:gd name="connsiteX4" fmla="*/ 3716 w 10000"/>
              <a:gd name="connsiteY4" fmla="*/ 0 h 9728"/>
              <a:gd name="connsiteX0" fmla="*/ 207 w 10000"/>
              <a:gd name="connsiteY0" fmla="*/ 20 h 9323"/>
              <a:gd name="connsiteX1" fmla="*/ 195 w 10000"/>
              <a:gd name="connsiteY1" fmla="*/ 9306 h 9323"/>
              <a:gd name="connsiteX2" fmla="*/ 3034 w 10000"/>
              <a:gd name="connsiteY2" fmla="*/ 9322 h 9323"/>
              <a:gd name="connsiteX3" fmla="*/ 9955 w 10000"/>
              <a:gd name="connsiteY3" fmla="*/ 3299 h 9323"/>
              <a:gd name="connsiteX4" fmla="*/ 3716 w 10000"/>
              <a:gd name="connsiteY4" fmla="*/ 0 h 9323"/>
              <a:gd name="connsiteX0" fmla="*/ 207 w 10000"/>
              <a:gd name="connsiteY0" fmla="*/ 21 h 10000"/>
              <a:gd name="connsiteX1" fmla="*/ 195 w 10000"/>
              <a:gd name="connsiteY1" fmla="*/ 9982 h 10000"/>
              <a:gd name="connsiteX2" fmla="*/ 3034 w 10000"/>
              <a:gd name="connsiteY2" fmla="*/ 9999 h 10000"/>
              <a:gd name="connsiteX3" fmla="*/ 9955 w 10000"/>
              <a:gd name="connsiteY3" fmla="*/ 3539 h 10000"/>
              <a:gd name="connsiteX4" fmla="*/ 3716 w 10000"/>
              <a:gd name="connsiteY4" fmla="*/ 0 h 10000"/>
              <a:gd name="connsiteX0" fmla="*/ 207 w 10000"/>
              <a:gd name="connsiteY0" fmla="*/ 21 h 10000"/>
              <a:gd name="connsiteX1" fmla="*/ 195 w 10000"/>
              <a:gd name="connsiteY1" fmla="*/ 9982 h 10000"/>
              <a:gd name="connsiteX2" fmla="*/ 3034 w 10000"/>
              <a:gd name="connsiteY2" fmla="*/ 9999 h 10000"/>
              <a:gd name="connsiteX3" fmla="*/ 9955 w 10000"/>
              <a:gd name="connsiteY3" fmla="*/ 3539 h 10000"/>
              <a:gd name="connsiteX4" fmla="*/ 3716 w 10000"/>
              <a:gd name="connsiteY4" fmla="*/ 0 h 10000"/>
              <a:gd name="connsiteX0" fmla="*/ 207 w 10000"/>
              <a:gd name="connsiteY0" fmla="*/ 21 h 9999"/>
              <a:gd name="connsiteX1" fmla="*/ 195 w 10000"/>
              <a:gd name="connsiteY1" fmla="*/ 9982 h 9999"/>
              <a:gd name="connsiteX2" fmla="*/ 3034 w 10000"/>
              <a:gd name="connsiteY2" fmla="*/ 9999 h 9999"/>
              <a:gd name="connsiteX3" fmla="*/ 9955 w 10000"/>
              <a:gd name="connsiteY3" fmla="*/ 3539 h 9999"/>
              <a:gd name="connsiteX4" fmla="*/ 3716 w 10000"/>
              <a:gd name="connsiteY4" fmla="*/ 0 h 9999"/>
              <a:gd name="connsiteX0" fmla="*/ 207 w 10000"/>
              <a:gd name="connsiteY0" fmla="*/ 21 h 9988"/>
              <a:gd name="connsiteX1" fmla="*/ 195 w 10000"/>
              <a:gd name="connsiteY1" fmla="*/ 9983 h 9988"/>
              <a:gd name="connsiteX2" fmla="*/ 7054 w 10000"/>
              <a:gd name="connsiteY2" fmla="*/ 9988 h 9988"/>
              <a:gd name="connsiteX3" fmla="*/ 9955 w 10000"/>
              <a:gd name="connsiteY3" fmla="*/ 3539 h 9988"/>
              <a:gd name="connsiteX4" fmla="*/ 3716 w 10000"/>
              <a:gd name="connsiteY4" fmla="*/ 0 h 9988"/>
              <a:gd name="connsiteX0" fmla="*/ 207 w 10624"/>
              <a:gd name="connsiteY0" fmla="*/ 21 h 10000"/>
              <a:gd name="connsiteX1" fmla="*/ 195 w 10624"/>
              <a:gd name="connsiteY1" fmla="*/ 9995 h 10000"/>
              <a:gd name="connsiteX2" fmla="*/ 7054 w 10624"/>
              <a:gd name="connsiteY2" fmla="*/ 10000 h 10000"/>
              <a:gd name="connsiteX3" fmla="*/ 9955 w 10624"/>
              <a:gd name="connsiteY3" fmla="*/ 3543 h 10000"/>
              <a:gd name="connsiteX4" fmla="*/ 3716 w 10624"/>
              <a:gd name="connsiteY4" fmla="*/ 0 h 10000"/>
              <a:gd name="connsiteX0" fmla="*/ 207 w 10624"/>
              <a:gd name="connsiteY0" fmla="*/ 21 h 10000"/>
              <a:gd name="connsiteX1" fmla="*/ 195 w 10624"/>
              <a:gd name="connsiteY1" fmla="*/ 9995 h 10000"/>
              <a:gd name="connsiteX2" fmla="*/ 7054 w 10624"/>
              <a:gd name="connsiteY2" fmla="*/ 10000 h 10000"/>
              <a:gd name="connsiteX3" fmla="*/ 9955 w 10624"/>
              <a:gd name="connsiteY3" fmla="*/ 3543 h 10000"/>
              <a:gd name="connsiteX4" fmla="*/ 3716 w 10624"/>
              <a:gd name="connsiteY4" fmla="*/ 0 h 10000"/>
              <a:gd name="connsiteX0" fmla="*/ 207 w 11005"/>
              <a:gd name="connsiteY0" fmla="*/ 21 h 10000"/>
              <a:gd name="connsiteX1" fmla="*/ 195 w 11005"/>
              <a:gd name="connsiteY1" fmla="*/ 9995 h 10000"/>
              <a:gd name="connsiteX2" fmla="*/ 7054 w 11005"/>
              <a:gd name="connsiteY2" fmla="*/ 10000 h 10000"/>
              <a:gd name="connsiteX3" fmla="*/ 9955 w 11005"/>
              <a:gd name="connsiteY3" fmla="*/ 3543 h 10000"/>
              <a:gd name="connsiteX4" fmla="*/ 3716 w 11005"/>
              <a:gd name="connsiteY4" fmla="*/ 0 h 10000"/>
              <a:gd name="connsiteX0" fmla="*/ 207 w 10944"/>
              <a:gd name="connsiteY0" fmla="*/ 21 h 10000"/>
              <a:gd name="connsiteX1" fmla="*/ 195 w 10944"/>
              <a:gd name="connsiteY1" fmla="*/ 9995 h 10000"/>
              <a:gd name="connsiteX2" fmla="*/ 7054 w 10944"/>
              <a:gd name="connsiteY2" fmla="*/ 10000 h 10000"/>
              <a:gd name="connsiteX3" fmla="*/ 9955 w 10944"/>
              <a:gd name="connsiteY3" fmla="*/ 3543 h 10000"/>
              <a:gd name="connsiteX4" fmla="*/ 3716 w 10944"/>
              <a:gd name="connsiteY4" fmla="*/ 0 h 10000"/>
              <a:gd name="connsiteX0" fmla="*/ 207 w 10909"/>
              <a:gd name="connsiteY0" fmla="*/ 21 h 10000"/>
              <a:gd name="connsiteX1" fmla="*/ 195 w 10909"/>
              <a:gd name="connsiteY1" fmla="*/ 9995 h 10000"/>
              <a:gd name="connsiteX2" fmla="*/ 7054 w 10909"/>
              <a:gd name="connsiteY2" fmla="*/ 10000 h 10000"/>
              <a:gd name="connsiteX3" fmla="*/ 9955 w 10909"/>
              <a:gd name="connsiteY3" fmla="*/ 3543 h 10000"/>
              <a:gd name="connsiteX4" fmla="*/ 3716 w 10909"/>
              <a:gd name="connsiteY4" fmla="*/ 0 h 10000"/>
              <a:gd name="connsiteX0" fmla="*/ 207 w 10909"/>
              <a:gd name="connsiteY0" fmla="*/ 21 h 10000"/>
              <a:gd name="connsiteX1" fmla="*/ 195 w 10909"/>
              <a:gd name="connsiteY1" fmla="*/ 9995 h 10000"/>
              <a:gd name="connsiteX2" fmla="*/ 7054 w 10909"/>
              <a:gd name="connsiteY2" fmla="*/ 10000 h 10000"/>
              <a:gd name="connsiteX3" fmla="*/ 9955 w 10909"/>
              <a:gd name="connsiteY3" fmla="*/ 3543 h 10000"/>
              <a:gd name="connsiteX4" fmla="*/ 3716 w 10909"/>
              <a:gd name="connsiteY4" fmla="*/ 0 h 10000"/>
              <a:gd name="connsiteX0" fmla="*/ 207 w 10955"/>
              <a:gd name="connsiteY0" fmla="*/ 21 h 10000"/>
              <a:gd name="connsiteX1" fmla="*/ 195 w 10955"/>
              <a:gd name="connsiteY1" fmla="*/ 9995 h 10000"/>
              <a:gd name="connsiteX2" fmla="*/ 7054 w 10955"/>
              <a:gd name="connsiteY2" fmla="*/ 10000 h 10000"/>
              <a:gd name="connsiteX3" fmla="*/ 9955 w 10955"/>
              <a:gd name="connsiteY3" fmla="*/ 3543 h 10000"/>
              <a:gd name="connsiteX4" fmla="*/ 3716 w 10955"/>
              <a:gd name="connsiteY4" fmla="*/ 0 h 10000"/>
              <a:gd name="connsiteX0" fmla="*/ 198 w 10946"/>
              <a:gd name="connsiteY0" fmla="*/ 21 h 10000"/>
              <a:gd name="connsiteX1" fmla="*/ 186 w 10946"/>
              <a:gd name="connsiteY1" fmla="*/ 9995 h 10000"/>
              <a:gd name="connsiteX2" fmla="*/ 7045 w 10946"/>
              <a:gd name="connsiteY2" fmla="*/ 10000 h 10000"/>
              <a:gd name="connsiteX3" fmla="*/ 9946 w 10946"/>
              <a:gd name="connsiteY3" fmla="*/ 3543 h 10000"/>
              <a:gd name="connsiteX4" fmla="*/ 3707 w 10946"/>
              <a:gd name="connsiteY4" fmla="*/ 0 h 10000"/>
              <a:gd name="connsiteX0" fmla="*/ 12 w 10760"/>
              <a:gd name="connsiteY0" fmla="*/ 21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1927 w 10760"/>
              <a:gd name="connsiteY0" fmla="*/ 9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3264 w 10760"/>
              <a:gd name="connsiteY0" fmla="*/ 159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2883 w 10760"/>
              <a:gd name="connsiteY0" fmla="*/ 13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2 w 7879"/>
              <a:gd name="connsiteY0" fmla="*/ 13 h 10000"/>
              <a:gd name="connsiteX1" fmla="*/ 499 w 7879"/>
              <a:gd name="connsiteY1" fmla="*/ 9990 h 10000"/>
              <a:gd name="connsiteX2" fmla="*/ 3978 w 7879"/>
              <a:gd name="connsiteY2" fmla="*/ 10000 h 10000"/>
              <a:gd name="connsiteX3" fmla="*/ 6879 w 7879"/>
              <a:gd name="connsiteY3" fmla="*/ 3543 h 10000"/>
              <a:gd name="connsiteX4" fmla="*/ 640 w 7879"/>
              <a:gd name="connsiteY4" fmla="*/ 0 h 10000"/>
              <a:gd name="connsiteX0" fmla="*/ 16 w 10014"/>
              <a:gd name="connsiteY0" fmla="*/ 13 h 10002"/>
              <a:gd name="connsiteX1" fmla="*/ 0 w 10014"/>
              <a:gd name="connsiteY1" fmla="*/ 10002 h 10002"/>
              <a:gd name="connsiteX2" fmla="*/ 5062 w 10014"/>
              <a:gd name="connsiteY2" fmla="*/ 10000 h 10002"/>
              <a:gd name="connsiteX3" fmla="*/ 8744 w 10014"/>
              <a:gd name="connsiteY3" fmla="*/ 3543 h 10002"/>
              <a:gd name="connsiteX4" fmla="*/ 825 w 10014"/>
              <a:gd name="connsiteY4" fmla="*/ 0 h 10002"/>
              <a:gd name="connsiteX0" fmla="*/ 22 w 10020"/>
              <a:gd name="connsiteY0" fmla="*/ 13 h 10002"/>
              <a:gd name="connsiteX1" fmla="*/ 6 w 10020"/>
              <a:gd name="connsiteY1" fmla="*/ 10002 h 10002"/>
              <a:gd name="connsiteX2" fmla="*/ 5068 w 10020"/>
              <a:gd name="connsiteY2" fmla="*/ 10000 h 10002"/>
              <a:gd name="connsiteX3" fmla="*/ 8750 w 10020"/>
              <a:gd name="connsiteY3" fmla="*/ 3543 h 10002"/>
              <a:gd name="connsiteX4" fmla="*/ 831 w 10020"/>
              <a:gd name="connsiteY4" fmla="*/ 0 h 10002"/>
              <a:gd name="connsiteX0" fmla="*/ 24 w 10019"/>
              <a:gd name="connsiteY0" fmla="*/ 21 h 10002"/>
              <a:gd name="connsiteX1" fmla="*/ 5 w 10019"/>
              <a:gd name="connsiteY1" fmla="*/ 10002 h 10002"/>
              <a:gd name="connsiteX2" fmla="*/ 5067 w 10019"/>
              <a:gd name="connsiteY2" fmla="*/ 10000 h 10002"/>
              <a:gd name="connsiteX3" fmla="*/ 8749 w 10019"/>
              <a:gd name="connsiteY3" fmla="*/ 3543 h 10002"/>
              <a:gd name="connsiteX4" fmla="*/ 830 w 10019"/>
              <a:gd name="connsiteY4" fmla="*/ 0 h 10002"/>
              <a:gd name="connsiteX0" fmla="*/ 24 w 10019"/>
              <a:gd name="connsiteY0" fmla="*/ 15 h 10002"/>
              <a:gd name="connsiteX1" fmla="*/ 5 w 10019"/>
              <a:gd name="connsiteY1" fmla="*/ 10002 h 10002"/>
              <a:gd name="connsiteX2" fmla="*/ 5067 w 10019"/>
              <a:gd name="connsiteY2" fmla="*/ 10000 h 10002"/>
              <a:gd name="connsiteX3" fmla="*/ 8749 w 10019"/>
              <a:gd name="connsiteY3" fmla="*/ 3543 h 10002"/>
              <a:gd name="connsiteX4" fmla="*/ 830 w 10019"/>
              <a:gd name="connsiteY4" fmla="*/ 0 h 10002"/>
              <a:gd name="connsiteX0" fmla="*/ 24 w 10019"/>
              <a:gd name="connsiteY0" fmla="*/ 13 h 10002"/>
              <a:gd name="connsiteX1" fmla="*/ 5 w 10019"/>
              <a:gd name="connsiteY1" fmla="*/ 10002 h 10002"/>
              <a:gd name="connsiteX2" fmla="*/ 5067 w 10019"/>
              <a:gd name="connsiteY2" fmla="*/ 10000 h 10002"/>
              <a:gd name="connsiteX3" fmla="*/ 8749 w 10019"/>
              <a:gd name="connsiteY3" fmla="*/ 3543 h 10002"/>
              <a:gd name="connsiteX4" fmla="*/ 830 w 10019"/>
              <a:gd name="connsiteY4" fmla="*/ 0 h 10002"/>
              <a:gd name="connsiteX0" fmla="*/ 18 w 10027"/>
              <a:gd name="connsiteY0" fmla="*/ 15 h 10002"/>
              <a:gd name="connsiteX1" fmla="*/ 13 w 10027"/>
              <a:gd name="connsiteY1" fmla="*/ 10002 h 10002"/>
              <a:gd name="connsiteX2" fmla="*/ 5075 w 10027"/>
              <a:gd name="connsiteY2" fmla="*/ 10000 h 10002"/>
              <a:gd name="connsiteX3" fmla="*/ 8757 w 10027"/>
              <a:gd name="connsiteY3" fmla="*/ 3543 h 10002"/>
              <a:gd name="connsiteX4" fmla="*/ 838 w 10027"/>
              <a:gd name="connsiteY4" fmla="*/ 0 h 10002"/>
              <a:gd name="connsiteX0" fmla="*/ 5 w 10014"/>
              <a:gd name="connsiteY0" fmla="*/ 15 h 10002"/>
              <a:gd name="connsiteX1" fmla="*/ 0 w 10014"/>
              <a:gd name="connsiteY1" fmla="*/ 10002 h 10002"/>
              <a:gd name="connsiteX2" fmla="*/ 5062 w 10014"/>
              <a:gd name="connsiteY2" fmla="*/ 10000 h 10002"/>
              <a:gd name="connsiteX3" fmla="*/ 8744 w 10014"/>
              <a:gd name="connsiteY3" fmla="*/ 3543 h 10002"/>
              <a:gd name="connsiteX4" fmla="*/ 825 w 10014"/>
              <a:gd name="connsiteY4" fmla="*/ 0 h 10002"/>
              <a:gd name="connsiteX0" fmla="*/ 5 w 10014"/>
              <a:gd name="connsiteY0" fmla="*/ 15 h 10002"/>
              <a:gd name="connsiteX1" fmla="*/ 0 w 10014"/>
              <a:gd name="connsiteY1" fmla="*/ 10002 h 10002"/>
              <a:gd name="connsiteX2" fmla="*/ 5062 w 10014"/>
              <a:gd name="connsiteY2" fmla="*/ 10000 h 10002"/>
              <a:gd name="connsiteX3" fmla="*/ 8744 w 10014"/>
              <a:gd name="connsiteY3" fmla="*/ 3543 h 10002"/>
              <a:gd name="connsiteX4" fmla="*/ 801 w 10014"/>
              <a:gd name="connsiteY4" fmla="*/ 0 h 10002"/>
              <a:gd name="connsiteX0" fmla="*/ 5 w 10014"/>
              <a:gd name="connsiteY0" fmla="*/ 15 h 10002"/>
              <a:gd name="connsiteX1" fmla="*/ 0 w 10014"/>
              <a:gd name="connsiteY1" fmla="*/ 10002 h 10002"/>
              <a:gd name="connsiteX2" fmla="*/ 5062 w 10014"/>
              <a:gd name="connsiteY2" fmla="*/ 10000 h 10002"/>
              <a:gd name="connsiteX3" fmla="*/ 8744 w 10014"/>
              <a:gd name="connsiteY3" fmla="*/ 3543 h 10002"/>
              <a:gd name="connsiteX4" fmla="*/ 801 w 10014"/>
              <a:gd name="connsiteY4" fmla="*/ 0 h 10002"/>
              <a:gd name="connsiteX0" fmla="*/ 5 w 9975"/>
              <a:gd name="connsiteY0" fmla="*/ 15 h 10002"/>
              <a:gd name="connsiteX1" fmla="*/ 0 w 9975"/>
              <a:gd name="connsiteY1" fmla="*/ 10002 h 10002"/>
              <a:gd name="connsiteX2" fmla="*/ 5062 w 9975"/>
              <a:gd name="connsiteY2" fmla="*/ 10000 h 10002"/>
              <a:gd name="connsiteX3" fmla="*/ 8744 w 9975"/>
              <a:gd name="connsiteY3" fmla="*/ 3543 h 10002"/>
              <a:gd name="connsiteX4" fmla="*/ 801 w 9975"/>
              <a:gd name="connsiteY4" fmla="*/ 0 h 10002"/>
              <a:gd name="connsiteX0" fmla="*/ 5 w 10033"/>
              <a:gd name="connsiteY0" fmla="*/ 15 h 10000"/>
              <a:gd name="connsiteX1" fmla="*/ 0 w 10033"/>
              <a:gd name="connsiteY1" fmla="*/ 10000 h 10000"/>
              <a:gd name="connsiteX2" fmla="*/ 5075 w 10033"/>
              <a:gd name="connsiteY2" fmla="*/ 9998 h 10000"/>
              <a:gd name="connsiteX3" fmla="*/ 8766 w 10033"/>
              <a:gd name="connsiteY3" fmla="*/ 3542 h 10000"/>
              <a:gd name="connsiteX4" fmla="*/ 803 w 10033"/>
              <a:gd name="connsiteY4" fmla="*/ 0 h 10000"/>
              <a:gd name="connsiteX0" fmla="*/ 0 w 10359"/>
              <a:gd name="connsiteY0" fmla="*/ 5 h 10000"/>
              <a:gd name="connsiteX1" fmla="*/ 326 w 10359"/>
              <a:gd name="connsiteY1" fmla="*/ 10000 h 10000"/>
              <a:gd name="connsiteX2" fmla="*/ 5401 w 10359"/>
              <a:gd name="connsiteY2" fmla="*/ 9998 h 10000"/>
              <a:gd name="connsiteX3" fmla="*/ 9092 w 10359"/>
              <a:gd name="connsiteY3" fmla="*/ 3542 h 10000"/>
              <a:gd name="connsiteX4" fmla="*/ 1129 w 10359"/>
              <a:gd name="connsiteY4" fmla="*/ 0 h 10000"/>
              <a:gd name="connsiteX0" fmla="*/ 11 w 10370"/>
              <a:gd name="connsiteY0" fmla="*/ 5 h 9998"/>
              <a:gd name="connsiteX1" fmla="*/ 0 w 10370"/>
              <a:gd name="connsiteY1" fmla="*/ 9983 h 9998"/>
              <a:gd name="connsiteX2" fmla="*/ 5412 w 10370"/>
              <a:gd name="connsiteY2" fmla="*/ 9998 h 9998"/>
              <a:gd name="connsiteX3" fmla="*/ 9103 w 10370"/>
              <a:gd name="connsiteY3" fmla="*/ 3542 h 9998"/>
              <a:gd name="connsiteX4" fmla="*/ 1140 w 10370"/>
              <a:gd name="connsiteY4" fmla="*/ 0 h 9998"/>
              <a:gd name="connsiteX0" fmla="*/ 11 w 10000"/>
              <a:gd name="connsiteY0" fmla="*/ 5 h 10000"/>
              <a:gd name="connsiteX1" fmla="*/ 0 w 10000"/>
              <a:gd name="connsiteY1" fmla="*/ 9995 h 10000"/>
              <a:gd name="connsiteX2" fmla="*/ 5219 w 10000"/>
              <a:gd name="connsiteY2" fmla="*/ 10000 h 10000"/>
              <a:gd name="connsiteX3" fmla="*/ 8778 w 10000"/>
              <a:gd name="connsiteY3" fmla="*/ 3543 h 10000"/>
              <a:gd name="connsiteX4" fmla="*/ 1099 w 10000"/>
              <a:gd name="connsiteY4" fmla="*/ 0 h 10000"/>
              <a:gd name="connsiteX0" fmla="*/ 11 w 10000"/>
              <a:gd name="connsiteY0" fmla="*/ 5 h 10000"/>
              <a:gd name="connsiteX1" fmla="*/ 0 w 10000"/>
              <a:gd name="connsiteY1" fmla="*/ 10000 h 10000"/>
              <a:gd name="connsiteX2" fmla="*/ 5219 w 10000"/>
              <a:gd name="connsiteY2" fmla="*/ 10000 h 10000"/>
              <a:gd name="connsiteX3" fmla="*/ 8778 w 10000"/>
              <a:gd name="connsiteY3" fmla="*/ 3543 h 10000"/>
              <a:gd name="connsiteX4" fmla="*/ 109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1" y="5"/>
                </a:moveTo>
                <a:cubicBezTo>
                  <a:pt x="4" y="653"/>
                  <a:pt x="6" y="9269"/>
                  <a:pt x="0" y="10000"/>
                </a:cubicBezTo>
                <a:lnTo>
                  <a:pt x="5219" y="10000"/>
                </a:lnTo>
                <a:cubicBezTo>
                  <a:pt x="11830" y="6870"/>
                  <a:pt x="10065" y="3822"/>
                  <a:pt x="8778" y="3543"/>
                </a:cubicBezTo>
                <a:cubicBezTo>
                  <a:pt x="9452" y="5694"/>
                  <a:pt x="2995" y="3804"/>
                  <a:pt x="1099" y="0"/>
                </a:cubicBezTo>
              </a:path>
            </a:pathLst>
          </a:custGeom>
          <a:solidFill>
            <a:schemeClr val="accent3"/>
          </a:solidFill>
          <a:ln w="9525">
            <a:noFill/>
            <a:round/>
            <a:headEnd/>
            <a:tailEnd/>
          </a:ln>
        </p:spPr>
        <p:txBody>
          <a:bodyPr vert="horz" wrap="square" lIns="116708" tIns="58354" rIns="116708" bIns="58354" numCol="1" anchor="t" anchorCtr="0" compatLnSpc="1">
            <a:prstTxWarp prst="textNoShape">
              <a:avLst/>
            </a:prstTxWarp>
          </a:bodyPr>
          <a:lstStyle/>
          <a:p>
            <a:endParaRPr lang="en-US" sz="3063" dirty="0">
              <a:latin typeface="Segoe UI" panose="020B0502040204020203" pitchFamily="34" charset="0"/>
              <a:cs typeface="Segoe UI" panose="020B0502040204020203" pitchFamily="34" charset="0"/>
            </a:endParaRPr>
          </a:p>
        </p:txBody>
      </p:sp>
      <p:grpSp>
        <p:nvGrpSpPr>
          <p:cNvPr id="5" name="Group 4"/>
          <p:cNvGrpSpPr/>
          <p:nvPr userDrawn="1"/>
        </p:nvGrpSpPr>
        <p:grpSpPr>
          <a:xfrm>
            <a:off x="4938561" y="2397562"/>
            <a:ext cx="721601" cy="682904"/>
            <a:chOff x="5662614" y="3032124"/>
            <a:chExt cx="863600" cy="801689"/>
          </a:xfrm>
        </p:grpSpPr>
        <p:sp>
          <p:nvSpPr>
            <p:cNvPr id="6" name="Freeform 5"/>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063" dirty="0">
                <a:latin typeface="Segoe UI" panose="020B0502040204020203" pitchFamily="34" charset="0"/>
                <a:cs typeface="Segoe UI" panose="020B0502040204020203" pitchFamily="34" charset="0"/>
              </a:endParaRPr>
            </a:p>
          </p:txBody>
        </p:sp>
        <p:sp>
          <p:nvSpPr>
            <p:cNvPr id="7" name="Freeform 6"/>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063" dirty="0">
                <a:latin typeface="Segoe UI" panose="020B0502040204020203" pitchFamily="34" charset="0"/>
                <a:cs typeface="Segoe UI" panose="020B0502040204020203" pitchFamily="34" charset="0"/>
              </a:endParaRPr>
            </a:p>
          </p:txBody>
        </p:sp>
      </p:grpSp>
      <p:sp>
        <p:nvSpPr>
          <p:cNvPr id="16" name="Rectangle 15"/>
          <p:cNvSpPr/>
          <p:nvPr userDrawn="1"/>
        </p:nvSpPr>
        <p:spPr>
          <a:xfrm>
            <a:off x="803871" y="5006599"/>
            <a:ext cx="3918376" cy="779701"/>
          </a:xfrm>
          <a:prstGeom prst="rect">
            <a:avLst/>
          </a:prstGeom>
        </p:spPr>
        <p:txBody>
          <a:bodyPr wrap="square" lIns="0" tIns="0" rIns="0" bIns="0" anchor="b" anchorCtr="0">
            <a:spAutoFit/>
          </a:bodyPr>
          <a:lstStyle/>
          <a:p>
            <a:pPr>
              <a:spcAft>
                <a:spcPts val="766"/>
              </a:spcAft>
            </a:pPr>
            <a:r>
              <a:rPr lang="en-US" sz="1100" noProof="0" dirty="0">
                <a:solidFill>
                  <a:schemeClr val="bg1"/>
                </a:solidFill>
                <a:latin typeface="Segoe UI" panose="020B0502040204020203" pitchFamily="34" charset="0"/>
                <a:cs typeface="Segoe UI" panose="020B0502040204020203" pitchFamily="34" charset="0"/>
              </a:rPr>
              <a:t>This message contains information that may be privileged or confidential and is the property of the Capgemini Group.</a:t>
            </a:r>
            <a:br>
              <a:rPr lang="en-US" sz="1100" noProof="0" dirty="0">
                <a:solidFill>
                  <a:schemeClr val="bg1"/>
                </a:solidFill>
                <a:latin typeface="Segoe UI" panose="020B0502040204020203" pitchFamily="34" charset="0"/>
                <a:cs typeface="Segoe UI" panose="020B0502040204020203" pitchFamily="34" charset="0"/>
              </a:rPr>
            </a:br>
            <a:r>
              <a:rPr lang="en-US" sz="1100" noProof="0" dirty="0">
                <a:solidFill>
                  <a:schemeClr val="bg1"/>
                </a:solidFill>
                <a:latin typeface="Segoe UI" panose="020B0502040204020203" pitchFamily="34" charset="0"/>
                <a:cs typeface="Segoe UI" panose="020B0502040204020203" pitchFamily="34" charset="0"/>
              </a:rPr>
              <a:t>Copyright © 2018 Capgemini. All rights reserved.</a:t>
            </a:r>
          </a:p>
          <a:p>
            <a:pPr marL="0" marR="0" indent="0" defTabSz="1222411" rtl="0" eaLnBrk="1" fontAlgn="auto" latinLnBrk="0" hangingPunct="1">
              <a:lnSpc>
                <a:spcPct val="100000"/>
              </a:lnSpc>
              <a:spcBef>
                <a:spcPts val="0"/>
              </a:spcBef>
              <a:spcAft>
                <a:spcPts val="766"/>
              </a:spcAft>
              <a:buClrTx/>
              <a:buSzTx/>
              <a:buFontTx/>
              <a:buNone/>
              <a:tabLst/>
              <a:defRPr/>
            </a:pPr>
            <a:r>
              <a:rPr lang="en-US" sz="1100" noProof="0" dirty="0">
                <a:solidFill>
                  <a:schemeClr val="bg1"/>
                </a:solidFill>
                <a:latin typeface="Segoe UI" panose="020B0502040204020203" pitchFamily="34" charset="0"/>
                <a:cs typeface="Segoe UI" panose="020B0502040204020203" pitchFamily="34" charset="0"/>
              </a:rPr>
              <a:t>Rightshore</a:t>
            </a:r>
            <a:r>
              <a:rPr lang="en-US" sz="1100" baseline="30000" noProof="0" dirty="0">
                <a:solidFill>
                  <a:schemeClr val="bg1"/>
                </a:solidFill>
                <a:latin typeface="Segoe UI" panose="020B0502040204020203" pitchFamily="34" charset="0"/>
                <a:cs typeface="Segoe UI" panose="020B0502040204020203" pitchFamily="34" charset="0"/>
              </a:rPr>
              <a:t>®</a:t>
            </a:r>
            <a:r>
              <a:rPr lang="en-US" sz="1100" noProof="0" dirty="0">
                <a:solidFill>
                  <a:schemeClr val="bg1"/>
                </a:solidFill>
                <a:latin typeface="Segoe UI" panose="020B0502040204020203" pitchFamily="34" charset="0"/>
                <a:cs typeface="Segoe UI" panose="020B0502040204020203" pitchFamily="34" charset="0"/>
              </a:rPr>
              <a:t> is a trademark belonging to Capgemini.</a:t>
            </a:r>
          </a:p>
        </p:txBody>
      </p:sp>
      <p:sp>
        <p:nvSpPr>
          <p:cNvPr id="18" name="Rectangle 17">
            <a:hlinkClick r:id="rId6"/>
          </p:cNvPr>
          <p:cNvSpPr/>
          <p:nvPr userDrawn="1"/>
        </p:nvSpPr>
        <p:spPr>
          <a:xfrm>
            <a:off x="7003822" y="2817791"/>
            <a:ext cx="2293461" cy="124781"/>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6708" tIns="58354" rIns="116708" bIns="58354" rtlCol="0" anchor="ctr"/>
          <a:lstStyle/>
          <a:p>
            <a:pPr algn="ctr"/>
            <a:endParaRPr lang="en-GB" sz="4084" dirty="0">
              <a:latin typeface="Segoe UI" panose="020B0502040204020203" pitchFamily="34" charset="0"/>
              <a:cs typeface="Segoe UI" panose="020B0502040204020203" pitchFamily="34" charset="0"/>
            </a:endParaRPr>
          </a:p>
        </p:txBody>
      </p:sp>
      <p:pic>
        <p:nvPicPr>
          <p:cNvPr id="24" name="Picture 2" descr="D:\My Work\Template\Icons\Social Media\LinkedIN.png">
            <a:hlinkClick r:id="rId7"/>
          </p:cNvPr>
          <p:cNvPicPr>
            <a:picLocks noChangeAspect="1" noChangeArrowheads="1"/>
          </p:cNvPicPr>
          <p:nvPr userDrawn="1"/>
        </p:nvPicPr>
        <p:blipFill>
          <a:blip r:embed="rId8" cstate="print"/>
          <a:srcRect/>
          <a:stretch>
            <a:fillRect/>
          </a:stretch>
        </p:blipFill>
        <p:spPr bwMode="auto">
          <a:xfrm>
            <a:off x="1237871" y="3450893"/>
            <a:ext cx="436029" cy="444510"/>
          </a:xfrm>
          <a:prstGeom prst="rect">
            <a:avLst/>
          </a:prstGeom>
          <a:noFill/>
        </p:spPr>
      </p:pic>
      <p:pic>
        <p:nvPicPr>
          <p:cNvPr id="25" name="Picture 4" descr="D:\My Work\Template\Icons\Social Media\SlideShare.png">
            <a:hlinkClick r:id="rId9"/>
          </p:cNvPr>
          <p:cNvPicPr>
            <a:picLocks noChangeAspect="1" noChangeArrowheads="1"/>
          </p:cNvPicPr>
          <p:nvPr userDrawn="1"/>
        </p:nvPicPr>
        <p:blipFill>
          <a:blip r:embed="rId10" cstate="print"/>
          <a:srcRect/>
          <a:stretch>
            <a:fillRect/>
          </a:stretch>
        </p:blipFill>
        <p:spPr bwMode="auto">
          <a:xfrm>
            <a:off x="1739568" y="3450893"/>
            <a:ext cx="436029" cy="444510"/>
          </a:xfrm>
          <a:prstGeom prst="rect">
            <a:avLst/>
          </a:prstGeom>
          <a:noFill/>
        </p:spPr>
      </p:pic>
      <p:pic>
        <p:nvPicPr>
          <p:cNvPr id="26" name="Picture 5" descr="D:\My Work\Template\Icons\Social Media\Twitter.png">
            <a:hlinkClick r:id="rId11"/>
          </p:cNvPr>
          <p:cNvPicPr>
            <a:picLocks noChangeAspect="1" noChangeArrowheads="1"/>
          </p:cNvPicPr>
          <p:nvPr userDrawn="1"/>
        </p:nvPicPr>
        <p:blipFill>
          <a:blip r:embed="rId12" cstate="print"/>
          <a:srcRect/>
          <a:stretch>
            <a:fillRect/>
          </a:stretch>
        </p:blipFill>
        <p:spPr bwMode="auto">
          <a:xfrm>
            <a:off x="2241266" y="3450893"/>
            <a:ext cx="436029" cy="444510"/>
          </a:xfrm>
          <a:prstGeom prst="rect">
            <a:avLst/>
          </a:prstGeom>
          <a:noFill/>
        </p:spPr>
      </p:pic>
      <p:pic>
        <p:nvPicPr>
          <p:cNvPr id="27" name="Picture 6" descr="D:\My Work\Template\Icons\Social Media\YouTube.png">
            <a:hlinkClick r:id="rId13"/>
          </p:cNvPr>
          <p:cNvPicPr>
            <a:picLocks noChangeAspect="1" noChangeArrowheads="1"/>
          </p:cNvPicPr>
          <p:nvPr userDrawn="1"/>
        </p:nvPicPr>
        <p:blipFill>
          <a:blip r:embed="rId14" cstate="print"/>
          <a:srcRect/>
          <a:stretch>
            <a:fillRect/>
          </a:stretch>
        </p:blipFill>
        <p:spPr bwMode="auto">
          <a:xfrm>
            <a:off x="2742962" y="3450893"/>
            <a:ext cx="436029" cy="444510"/>
          </a:xfrm>
          <a:prstGeom prst="rect">
            <a:avLst/>
          </a:prstGeom>
          <a:noFill/>
        </p:spPr>
      </p:pic>
      <p:pic>
        <p:nvPicPr>
          <p:cNvPr id="28" name="Picture 7" descr="D:\My Work\Template\Icons\Social Media\Facebook.png">
            <a:hlinkClick r:id="rId15"/>
          </p:cNvPr>
          <p:cNvPicPr>
            <a:picLocks noChangeAspect="1" noChangeArrowheads="1"/>
          </p:cNvPicPr>
          <p:nvPr userDrawn="1"/>
        </p:nvPicPr>
        <p:blipFill>
          <a:blip r:embed="rId16" cstate="print"/>
          <a:srcRect/>
          <a:stretch>
            <a:fillRect/>
          </a:stretch>
        </p:blipFill>
        <p:spPr bwMode="auto">
          <a:xfrm>
            <a:off x="736172" y="3450893"/>
            <a:ext cx="436029" cy="444510"/>
          </a:xfrm>
          <a:prstGeom prst="rect">
            <a:avLst/>
          </a:prstGeom>
          <a:noFill/>
        </p:spPr>
      </p:pic>
      <p:pic>
        <p:nvPicPr>
          <p:cNvPr id="29" name="Picture 28"/>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726405" y="4057790"/>
            <a:ext cx="3350503" cy="268168"/>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ED4D731-14A5-4158-B245-8DDD87FF6DE2}"/>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0880" b="21349"/>
          <a:stretch/>
        </p:blipFill>
        <p:spPr>
          <a:xfrm flipH="1">
            <a:off x="4901352" y="838199"/>
            <a:ext cx="7290648" cy="6019801"/>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7032104" y="2946391"/>
            <a:ext cx="4751909"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id="{F75B031B-5C69-4C3C-AB8F-4121747DCE2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22708" r="22708"/>
          <a:stretch/>
        </p:blipFill>
        <p:spPr>
          <a:xfrm flipH="1">
            <a:off x="0" y="-1588"/>
            <a:ext cx="6654800" cy="6859588"/>
          </a:xfrm>
          <a:prstGeom prst="rect">
            <a:avLst/>
          </a:prstGeom>
        </p:spPr>
      </p:pic>
    </p:spTree>
    <p:extLst>
      <p:ext uri="{BB962C8B-B14F-4D97-AF65-F5344CB8AC3E}">
        <p14:creationId xmlns:p14="http://schemas.microsoft.com/office/powerpoint/2010/main" val="106846982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
            </p:custDataLst>
          </p:nvPr>
        </p:nvGraphicFramePr>
        <p:xfrm>
          <a:off x="0" y="0"/>
          <a:ext cx="195385" cy="158750"/>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3" name="Object 2"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95385"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nvPr>
        </p:nvSpPr>
        <p:spPr/>
        <p:txBody>
          <a:bodyPr/>
          <a:lstStyle>
            <a:lvl1pPr>
              <a:defRPr/>
            </a:lvl1pPr>
          </a:lstStyle>
          <a:p>
            <a:pPr lvl="0"/>
            <a:r>
              <a:rPr lang="en-US" noProof="0" dirty="0"/>
              <a:t>Click to edit Master title style</a:t>
            </a:r>
          </a:p>
        </p:txBody>
      </p:sp>
    </p:spTree>
    <p:extLst>
      <p:ext uri="{BB962C8B-B14F-4D97-AF65-F5344CB8AC3E}">
        <p14:creationId xmlns:p14="http://schemas.microsoft.com/office/powerpoint/2010/main" val="24506178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Section Opener2">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Freeform 73"/>
          <p:cNvSpPr>
            <a:spLocks/>
          </p:cNvSpPr>
          <p:nvPr userDrawn="1"/>
        </p:nvSpPr>
        <p:spPr bwMode="auto">
          <a:xfrm flipH="1">
            <a:off x="6781800" y="-721502"/>
            <a:ext cx="7696200" cy="7579502"/>
          </a:xfrm>
          <a:custGeom>
            <a:avLst/>
            <a:gdLst>
              <a:gd name="T0" fmla="*/ 527 w 527"/>
              <a:gd name="T1" fmla="*/ 232 h 519"/>
              <a:gd name="T2" fmla="*/ 132 w 527"/>
              <a:gd name="T3" fmla="*/ 53 h 519"/>
              <a:gd name="T4" fmla="*/ 29 w 527"/>
              <a:gd name="T5" fmla="*/ 254 h 519"/>
              <a:gd name="T6" fmla="*/ 375 w 527"/>
              <a:gd name="T7" fmla="*/ 456 h 519"/>
              <a:gd name="T8" fmla="*/ 377 w 527"/>
              <a:gd name="T9" fmla="*/ 519 h 519"/>
              <a:gd name="T10" fmla="*/ 411 w 527"/>
              <a:gd name="T11" fmla="*/ 519 h 519"/>
              <a:gd name="T12" fmla="*/ 527 w 527"/>
              <a:gd name="T13" fmla="*/ 232 h 519"/>
            </a:gdLst>
            <a:ahLst/>
            <a:cxnLst>
              <a:cxn ang="0">
                <a:pos x="T0" y="T1"/>
              </a:cxn>
              <a:cxn ang="0">
                <a:pos x="T2" y="T3"/>
              </a:cxn>
              <a:cxn ang="0">
                <a:pos x="T4" y="T5"/>
              </a:cxn>
              <a:cxn ang="0">
                <a:pos x="T6" y="T7"/>
              </a:cxn>
              <a:cxn ang="0">
                <a:pos x="T8" y="T9"/>
              </a:cxn>
              <a:cxn ang="0">
                <a:pos x="T10" y="T11"/>
              </a:cxn>
              <a:cxn ang="0">
                <a:pos x="T12" y="T13"/>
              </a:cxn>
            </a:cxnLst>
            <a:rect l="0" t="0" r="r" b="b"/>
            <a:pathLst>
              <a:path w="527" h="519">
                <a:moveTo>
                  <a:pt x="527" y="232"/>
                </a:moveTo>
                <a:cubicBezTo>
                  <a:pt x="428" y="195"/>
                  <a:pt x="294" y="0"/>
                  <a:pt x="132" y="53"/>
                </a:cubicBezTo>
                <a:cubicBezTo>
                  <a:pt x="40" y="84"/>
                  <a:pt x="0" y="183"/>
                  <a:pt x="29" y="254"/>
                </a:cubicBezTo>
                <a:cubicBezTo>
                  <a:pt x="96" y="420"/>
                  <a:pt x="335" y="344"/>
                  <a:pt x="375" y="456"/>
                </a:cubicBezTo>
                <a:cubicBezTo>
                  <a:pt x="384" y="483"/>
                  <a:pt x="383" y="503"/>
                  <a:pt x="377" y="519"/>
                </a:cubicBezTo>
                <a:cubicBezTo>
                  <a:pt x="411" y="519"/>
                  <a:pt x="411" y="519"/>
                  <a:pt x="411" y="519"/>
                </a:cubicBezTo>
                <a:cubicBezTo>
                  <a:pt x="487" y="453"/>
                  <a:pt x="522" y="345"/>
                  <a:pt x="527" y="232"/>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7379131" y="2719643"/>
            <a:ext cx="4751909" cy="1418714"/>
          </a:xfrm>
          <a:prstGeom prst="rect">
            <a:avLst/>
          </a:prstGeom>
        </p:spPr>
        <p:txBody>
          <a:bodyPr anchor="t" anchorCtr="0">
            <a:normAutofit/>
          </a:bodyPr>
          <a:lstStyle>
            <a:lvl1pPr marL="0" indent="0" algn="l">
              <a:lnSpc>
                <a:spcPct val="100000"/>
              </a:lnSpc>
              <a:buNone/>
              <a:defRPr sz="4400">
                <a:solidFill>
                  <a:schemeClr val="bg1"/>
                </a:solidFill>
              </a:defRPr>
            </a:lvl1pPr>
            <a:lvl2pPr marL="457200" indent="0">
              <a:buNone/>
              <a:defRPr sz="6000">
                <a:solidFill>
                  <a:schemeClr val="bg1"/>
                </a:solidFill>
              </a:defRPr>
            </a:lvl2pPr>
          </a:lstStyle>
          <a:p>
            <a:pPr lvl="0"/>
            <a:r>
              <a:rPr lang="en-US"/>
              <a:t>Click to add section title</a:t>
            </a:r>
          </a:p>
        </p:txBody>
      </p:sp>
    </p:spTree>
    <p:extLst>
      <p:ext uri="{BB962C8B-B14F-4D97-AF65-F5344CB8AC3E}">
        <p14:creationId xmlns:p14="http://schemas.microsoft.com/office/powerpoint/2010/main" val="21923915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ck_Backgroun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13200" y="6306704"/>
            <a:ext cx="1062165" cy="551297"/>
          </a:xfrm>
          <a:prstGeom prst="rect">
            <a:avLst/>
          </a:prstGeom>
        </p:spPr>
      </p:pic>
    </p:spTree>
    <p:extLst>
      <p:ext uri="{BB962C8B-B14F-4D97-AF65-F5344CB8AC3E}">
        <p14:creationId xmlns:p14="http://schemas.microsoft.com/office/powerpoint/2010/main" val="323607624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Black_Backgroun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13200" y="6306704"/>
            <a:ext cx="1062165" cy="551297"/>
          </a:xfrm>
          <a:prstGeom prst="rect">
            <a:avLst/>
          </a:prstGeom>
        </p:spPr>
      </p:pic>
    </p:spTree>
    <p:extLst>
      <p:ext uri="{BB962C8B-B14F-4D97-AF65-F5344CB8AC3E}">
        <p14:creationId xmlns:p14="http://schemas.microsoft.com/office/powerpoint/2010/main" val="1295685859"/>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Line Header Content">
    <p:spTree>
      <p:nvGrpSpPr>
        <p:cNvPr id="1" name=""/>
        <p:cNvGrpSpPr/>
        <p:nvPr/>
      </p:nvGrpSpPr>
      <p:grpSpPr>
        <a:xfrm>
          <a:off x="0" y="0"/>
          <a:ext cx="0" cy="0"/>
          <a:chOff x="0" y="0"/>
          <a:chExt cx="0" cy="0"/>
        </a:xfrm>
      </p:grpSpPr>
      <p:cxnSp>
        <p:nvCxnSpPr>
          <p:cNvPr id="14" name="Straight Connector 13"/>
          <p:cNvCxnSpPr/>
          <p:nvPr userDrawn="1"/>
        </p:nvCxnSpPr>
        <p:spPr>
          <a:xfrm>
            <a:off x="523393" y="458827"/>
            <a:ext cx="11129819" cy="0"/>
          </a:xfrm>
          <a:prstGeom prst="line">
            <a:avLst/>
          </a:prstGeom>
          <a:ln w="19050" cmpd="sng">
            <a:solidFill>
              <a:srgbClr val="58595B"/>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523393" y="200909"/>
            <a:ext cx="11129819" cy="218952"/>
          </a:xfrm>
          <a:prstGeom prst="rect">
            <a:avLst/>
          </a:prstGeom>
        </p:spPr>
        <p:txBody>
          <a:bodyPr vert="horz" lIns="0" tIns="0" rIns="0" bIns="0"/>
          <a:lstStyle>
            <a:lvl1pPr marL="0" indent="0">
              <a:spcBef>
                <a:spcPts val="0"/>
              </a:spcBef>
              <a:buNone/>
              <a:defRPr lang="en-US" sz="1200" b="0" i="0" kern="1200" smtClean="0">
                <a:solidFill>
                  <a:srgbClr val="58595B"/>
                </a:solidFill>
                <a:latin typeface="Helvetica" charset="0"/>
                <a:ea typeface="Helvetica" charset="0"/>
                <a:cs typeface="Helvetica" charset="0"/>
              </a:defRPr>
            </a:lvl1pPr>
          </a:lstStyle>
          <a:p>
            <a:pPr lvl="0"/>
            <a:r>
              <a:rPr lang="en-US" dirty="0"/>
              <a:t>CLICK TO EDIT MASTER TEXT STYLES</a:t>
            </a:r>
          </a:p>
        </p:txBody>
      </p:sp>
    </p:spTree>
    <p:extLst>
      <p:ext uri="{BB962C8B-B14F-4D97-AF65-F5344CB8AC3E}">
        <p14:creationId xmlns:p14="http://schemas.microsoft.com/office/powerpoint/2010/main" val="18134691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Title Slide 1">
    <p:bg>
      <p:bgPr>
        <a:solidFill>
          <a:srgbClr val="E6E7E7"/>
        </a:solidFill>
        <a:effectLst/>
      </p:bgPr>
    </p:bg>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7" name="Object 6"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1" name="Title 1"/>
          <p:cNvSpPr>
            <a:spLocks noGrp="1"/>
          </p:cNvSpPr>
          <p:nvPr>
            <p:ph type="ctrTitle" hasCustomPrompt="1"/>
          </p:nvPr>
        </p:nvSpPr>
        <p:spPr>
          <a:xfrm>
            <a:off x="407988" y="2782297"/>
            <a:ext cx="4774258" cy="14751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defRPr lang="en-US" sz="2600" b="1" dirty="0">
                <a:solidFill>
                  <a:schemeClr val="tx1"/>
                </a:solidFill>
              </a:defRPr>
            </a:lvl1pPr>
          </a:lstStyle>
          <a:p>
            <a:pPr marL="0" lvl="0"/>
            <a:r>
              <a:rPr lang="en-US" dirty="0"/>
              <a:t>Click to insert title</a:t>
            </a:r>
          </a:p>
        </p:txBody>
      </p:sp>
      <p:sp>
        <p:nvSpPr>
          <p:cNvPr id="12" name="Subtitle 2"/>
          <p:cNvSpPr>
            <a:spLocks noGrp="1"/>
          </p:cNvSpPr>
          <p:nvPr>
            <p:ph type="subTitle" idx="1" hasCustomPrompt="1"/>
          </p:nvPr>
        </p:nvSpPr>
        <p:spPr>
          <a:xfrm>
            <a:off x="407988" y="4400324"/>
            <a:ext cx="4774257"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600" b="1" dirty="0">
                <a:solidFill>
                  <a:schemeClr val="tx1"/>
                </a:solidFill>
              </a:defRPr>
            </a:lvl1pPr>
          </a:lstStyle>
          <a:p>
            <a:pPr marL="0" lvl="0"/>
            <a:r>
              <a:rPr lang="en-US" dirty="0"/>
              <a:t>Click to insert presenter, location, and date</a:t>
            </a:r>
          </a:p>
        </p:txBody>
      </p:sp>
    </p:spTree>
    <p:extLst>
      <p:ext uri="{BB962C8B-B14F-4D97-AF65-F5344CB8AC3E}">
        <p14:creationId xmlns:p14="http://schemas.microsoft.com/office/powerpoint/2010/main" val="1527149239"/>
      </p:ext>
    </p:extLst>
  </p:cSld>
  <p:clrMapOvr>
    <a:masterClrMapping/>
  </p:clrMapOvr>
  <p:extLst>
    <p:ext uri="{DCECCB84-F9BA-43D5-87BE-67443E8EF086}">
      <p15:sldGuideLst xmlns:p15="http://schemas.microsoft.com/office/powerpoint/2012/main">
        <p15:guide id="1" orient="horz" pos="3339">
          <p15:clr>
            <a:srgbClr val="FBAE40"/>
          </p15:clr>
        </p15:guide>
        <p15:guide id="2" pos="25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5_Titre seul">
    <p:spTree>
      <p:nvGrpSpPr>
        <p:cNvPr id="1" name=""/>
        <p:cNvGrpSpPr/>
        <p:nvPr/>
      </p:nvGrpSpPr>
      <p:grpSpPr>
        <a:xfrm>
          <a:off x="0" y="0"/>
          <a:ext cx="0" cy="0"/>
          <a:chOff x="0" y="0"/>
          <a:chExt cx="0" cy="0"/>
        </a:xfrm>
      </p:grpSpPr>
      <p:grpSp>
        <p:nvGrpSpPr>
          <p:cNvPr id="4" name="Group 3"/>
          <p:cNvGrpSpPr/>
          <p:nvPr userDrawn="1"/>
        </p:nvGrpSpPr>
        <p:grpSpPr>
          <a:xfrm>
            <a:off x="-5324" y="-11820"/>
            <a:ext cx="12216384" cy="1372079"/>
            <a:chOff x="-3993" y="-8865"/>
            <a:chExt cx="9162288" cy="1029059"/>
          </a:xfrm>
        </p:grpSpPr>
        <p:sp>
          <p:nvSpPr>
            <p:cNvPr id="8" name="Rectangle 7"/>
            <p:cNvSpPr/>
            <p:nvPr userDrawn="1">
              <p:custDataLst>
                <p:tags r:id="rId3"/>
              </p:custDataLst>
            </p:nvPr>
          </p:nvSpPr>
          <p:spPr bwMode="auto">
            <a:xfrm>
              <a:off x="-1041" y="-8865"/>
              <a:ext cx="9147298" cy="1029059"/>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1744042 w 12324337"/>
                <a:gd name="connsiteY7" fmla="*/ 117552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233913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6 w 13203131"/>
                <a:gd name="connsiteY0" fmla="*/ 0 h 2958168"/>
                <a:gd name="connsiteX1" fmla="*/ 13202375 w 13203131"/>
                <a:gd name="connsiteY1" fmla="*/ 0 h 2958168"/>
                <a:gd name="connsiteX2" fmla="*/ 13201877 w 13203131"/>
                <a:gd name="connsiteY2" fmla="*/ 1476338 h 2958168"/>
                <a:gd name="connsiteX3" fmla="*/ 11929314 w 13203131"/>
                <a:gd name="connsiteY3" fmla="*/ 2153103 h 2958168"/>
                <a:gd name="connsiteX4" fmla="*/ 4958278 w 13203131"/>
                <a:gd name="connsiteY4" fmla="*/ 2159512 h 2958168"/>
                <a:gd name="connsiteX5" fmla="*/ 3821609 w 13203131"/>
                <a:gd name="connsiteY5" fmla="*/ 2958168 h 2958168"/>
                <a:gd name="connsiteX6" fmla="*/ 2640720 w 13203131"/>
                <a:gd name="connsiteY6" fmla="*/ 2174065 h 2958168"/>
                <a:gd name="connsiteX7" fmla="*/ 1758386 w 13203131"/>
                <a:gd name="connsiteY7" fmla="*/ 2188049 h 2958168"/>
                <a:gd name="connsiteX8" fmla="*/ 1763256 w 13203131"/>
                <a:gd name="connsiteY8" fmla="*/ 0 h 2958168"/>
                <a:gd name="connsiteX0" fmla="*/ 4870 w 11444745"/>
                <a:gd name="connsiteY0" fmla="*/ 0 h 2958168"/>
                <a:gd name="connsiteX1" fmla="*/ 11443989 w 11444745"/>
                <a:gd name="connsiteY1" fmla="*/ 0 h 2958168"/>
                <a:gd name="connsiteX2" fmla="*/ 11443491 w 11444745"/>
                <a:gd name="connsiteY2" fmla="*/ 1476338 h 2958168"/>
                <a:gd name="connsiteX3" fmla="*/ 10170928 w 11444745"/>
                <a:gd name="connsiteY3" fmla="*/ 2153103 h 2958168"/>
                <a:gd name="connsiteX4" fmla="*/ 3199892 w 11444745"/>
                <a:gd name="connsiteY4" fmla="*/ 2159512 h 2958168"/>
                <a:gd name="connsiteX5" fmla="*/ 2063223 w 11444745"/>
                <a:gd name="connsiteY5" fmla="*/ 2958168 h 2958168"/>
                <a:gd name="connsiteX6" fmla="*/ 882334 w 11444745"/>
                <a:gd name="connsiteY6" fmla="*/ 2174065 h 2958168"/>
                <a:gd name="connsiteX7" fmla="*/ 0 w 11444745"/>
                <a:gd name="connsiteY7" fmla="*/ 2188049 h 2958168"/>
                <a:gd name="connsiteX8" fmla="*/ 4870 w 1144474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0170928 w 16276755"/>
                <a:gd name="connsiteY3" fmla="*/ 2153103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5472016 w 16276755"/>
                <a:gd name="connsiteY3" fmla="*/ 2188049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88049 h 2958168"/>
                <a:gd name="connsiteX8" fmla="*/ 1 w 16273653"/>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95845 h 2958168"/>
                <a:gd name="connsiteX8" fmla="*/ 1 w 16273653"/>
                <a:gd name="connsiteY8" fmla="*/ 0 h 2958168"/>
                <a:gd name="connsiteX0" fmla="*/ 1 w 21695427"/>
                <a:gd name="connsiteY0" fmla="*/ 0 h 2958168"/>
                <a:gd name="connsiteX1" fmla="*/ 16273141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427"/>
                <a:gd name="connsiteY0" fmla="*/ 0 h 2958168"/>
                <a:gd name="connsiteX1" fmla="*/ 21694172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15467147 w 21695939"/>
                <a:gd name="connsiteY3" fmla="*/ 2188049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20899883 w 21695939"/>
                <a:gd name="connsiteY3" fmla="*/ 2195845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2 w 21700437"/>
                <a:gd name="connsiteY0" fmla="*/ 0 h 4325468"/>
                <a:gd name="connsiteX1" fmla="*/ 21699925 w 21700437"/>
                <a:gd name="connsiteY1" fmla="*/ 1367300 h 4325468"/>
                <a:gd name="connsiteX2" fmla="*/ 21698670 w 21700437"/>
                <a:gd name="connsiteY2" fmla="*/ 3188064 h 4325468"/>
                <a:gd name="connsiteX3" fmla="*/ 20904381 w 21700437"/>
                <a:gd name="connsiteY3" fmla="*/ 3563145 h 4325468"/>
                <a:gd name="connsiteX4" fmla="*/ 3199521 w 21700437"/>
                <a:gd name="connsiteY4" fmla="*/ 3526812 h 4325468"/>
                <a:gd name="connsiteX5" fmla="*/ 2062852 w 21700437"/>
                <a:gd name="connsiteY5" fmla="*/ 4325468 h 4325468"/>
                <a:gd name="connsiteX6" fmla="*/ 881963 w 21700437"/>
                <a:gd name="connsiteY6" fmla="*/ 3541365 h 4325468"/>
                <a:gd name="connsiteX7" fmla="*/ 4500 w 21700437"/>
                <a:gd name="connsiteY7" fmla="*/ 3563145 h 4325468"/>
                <a:gd name="connsiteX8" fmla="*/ 2 w 21700437"/>
                <a:gd name="connsiteY8" fmla="*/ 0 h 4325468"/>
                <a:gd name="connsiteX0" fmla="*/ 2 w 21699925"/>
                <a:gd name="connsiteY0" fmla="*/ 0 h 4325468"/>
                <a:gd name="connsiteX1" fmla="*/ 21698669 w 21699925"/>
                <a:gd name="connsiteY1" fmla="*/ 0 h 4325468"/>
                <a:gd name="connsiteX2" fmla="*/ 21698670 w 21699925"/>
                <a:gd name="connsiteY2" fmla="*/ 3188064 h 4325468"/>
                <a:gd name="connsiteX3" fmla="*/ 20904381 w 21699925"/>
                <a:gd name="connsiteY3" fmla="*/ 3563145 h 4325468"/>
                <a:gd name="connsiteX4" fmla="*/ 3199521 w 21699925"/>
                <a:gd name="connsiteY4" fmla="*/ 3526812 h 4325468"/>
                <a:gd name="connsiteX5" fmla="*/ 2062852 w 21699925"/>
                <a:gd name="connsiteY5" fmla="*/ 4325468 h 4325468"/>
                <a:gd name="connsiteX6" fmla="*/ 881963 w 21699925"/>
                <a:gd name="connsiteY6" fmla="*/ 3541365 h 4325468"/>
                <a:gd name="connsiteX7" fmla="*/ 4500 w 21699925"/>
                <a:gd name="connsiteY7" fmla="*/ 3563145 h 4325468"/>
                <a:gd name="connsiteX8" fmla="*/ 2 w 21699925"/>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1018295 w 22713720"/>
                <a:gd name="connsiteY7" fmla="*/ 3563145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0 w 22713720"/>
                <a:gd name="connsiteY7" fmla="*/ 3529270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0899886 w 22713720"/>
                <a:gd name="connsiteY3" fmla="*/ 3551158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2977"/>
                <a:gd name="connsiteY0" fmla="*/ 0 h 4325468"/>
                <a:gd name="connsiteX1" fmla="*/ 22712464 w 22712977"/>
                <a:gd name="connsiteY1" fmla="*/ 0 h 4325468"/>
                <a:gd name="connsiteX2" fmla="*/ 21694177 w 22712977"/>
                <a:gd name="connsiteY2" fmla="*/ 3166173 h 4325468"/>
                <a:gd name="connsiteX3" fmla="*/ 20899886 w 22712977"/>
                <a:gd name="connsiteY3" fmla="*/ 3551158 h 4325468"/>
                <a:gd name="connsiteX4" fmla="*/ 4213316 w 22712977"/>
                <a:gd name="connsiteY4" fmla="*/ 3526812 h 4325468"/>
                <a:gd name="connsiteX5" fmla="*/ 3076647 w 22712977"/>
                <a:gd name="connsiteY5" fmla="*/ 4325468 h 4325468"/>
                <a:gd name="connsiteX6" fmla="*/ 1895758 w 22712977"/>
                <a:gd name="connsiteY6" fmla="*/ 3541365 h 4325468"/>
                <a:gd name="connsiteX7" fmla="*/ 2 w 22712977"/>
                <a:gd name="connsiteY7" fmla="*/ 3551158 h 4325468"/>
                <a:gd name="connsiteX8" fmla="*/ 3 w 22712977"/>
                <a:gd name="connsiteY8" fmla="*/ 0 h 4325468"/>
                <a:gd name="connsiteX0" fmla="*/ 3 w 21695432"/>
                <a:gd name="connsiteY0" fmla="*/ 0 h 4325468"/>
                <a:gd name="connsiteX1" fmla="*/ 21153955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9849 w 21695432"/>
                <a:gd name="connsiteY4" fmla="*/ 3526990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0 w 21717461"/>
                <a:gd name="connsiteY0" fmla="*/ 726087 h 4303631"/>
                <a:gd name="connsiteX1" fmla="*/ 21716773 w 21717461"/>
                <a:gd name="connsiteY1" fmla="*/ 54 h 4303631"/>
                <a:gd name="connsiteX2" fmla="*/ 21716773 w 21717461"/>
                <a:gd name="connsiteY2" fmla="*/ 3144336 h 4303631"/>
                <a:gd name="connsiteX3" fmla="*/ 20922482 w 21717461"/>
                <a:gd name="connsiteY3" fmla="*/ 3529321 h 4303631"/>
                <a:gd name="connsiteX4" fmla="*/ 4242445 w 21717461"/>
                <a:gd name="connsiteY4" fmla="*/ 3505153 h 4303631"/>
                <a:gd name="connsiteX5" fmla="*/ 3099243 w 21717461"/>
                <a:gd name="connsiteY5" fmla="*/ 4303631 h 4303631"/>
                <a:gd name="connsiteX6" fmla="*/ 1924889 w 21717461"/>
                <a:gd name="connsiteY6" fmla="*/ 3505153 h 4303631"/>
                <a:gd name="connsiteX7" fmla="*/ 22601 w 21717461"/>
                <a:gd name="connsiteY7" fmla="*/ 3505153 h 4303631"/>
                <a:gd name="connsiteX8" fmla="*/ 0 w 21717461"/>
                <a:gd name="connsiteY8" fmla="*/ 726087 h 4303631"/>
                <a:gd name="connsiteX0" fmla="*/ 0 w 21694863"/>
                <a:gd name="connsiteY0" fmla="*/ 258723 h 4303719"/>
                <a:gd name="connsiteX1" fmla="*/ 21694175 w 21694863"/>
                <a:gd name="connsiteY1" fmla="*/ 142 h 4303719"/>
                <a:gd name="connsiteX2" fmla="*/ 21694175 w 21694863"/>
                <a:gd name="connsiteY2" fmla="*/ 3144424 h 4303719"/>
                <a:gd name="connsiteX3" fmla="*/ 20899884 w 21694863"/>
                <a:gd name="connsiteY3" fmla="*/ 3529409 h 4303719"/>
                <a:gd name="connsiteX4" fmla="*/ 4219847 w 21694863"/>
                <a:gd name="connsiteY4" fmla="*/ 3505241 h 4303719"/>
                <a:gd name="connsiteX5" fmla="*/ 3076645 w 21694863"/>
                <a:gd name="connsiteY5" fmla="*/ 4303719 h 4303719"/>
                <a:gd name="connsiteX6" fmla="*/ 1902291 w 21694863"/>
                <a:gd name="connsiteY6" fmla="*/ 3505241 h 4303719"/>
                <a:gd name="connsiteX7" fmla="*/ 3 w 21694863"/>
                <a:gd name="connsiteY7" fmla="*/ 3505241 h 4303719"/>
                <a:gd name="connsiteX8" fmla="*/ 0 w 21694863"/>
                <a:gd name="connsiteY8" fmla="*/ 258723 h 4303719"/>
                <a:gd name="connsiteX0" fmla="*/ 0 w 21716780"/>
                <a:gd name="connsiteY0" fmla="*/ 0 h 4044996"/>
                <a:gd name="connsiteX1" fmla="*/ 21716773 w 21716780"/>
                <a:gd name="connsiteY1" fmla="*/ 816560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716780"/>
                <a:gd name="connsiteY0" fmla="*/ 0 h 4044996"/>
                <a:gd name="connsiteX1" fmla="*/ 21716773 w 21716780"/>
                <a:gd name="connsiteY1" fmla="*/ 45263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3 w 21699862"/>
                <a:gd name="connsiteY7" fmla="*/ 3246518 h 4044996"/>
                <a:gd name="connsiteX8" fmla="*/ 0 w 21699862"/>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1034633 w 21699862"/>
                <a:gd name="connsiteY7" fmla="*/ 3253993 h 4044996"/>
                <a:gd name="connsiteX8" fmla="*/ 3 w 21699862"/>
                <a:gd name="connsiteY8" fmla="*/ 3246518 h 4044996"/>
                <a:gd name="connsiteX9" fmla="*/ 0 w 21699862"/>
                <a:gd name="connsiteY9" fmla="*/ 0 h 4044996"/>
                <a:gd name="connsiteX0" fmla="*/ 0 w 21699862"/>
                <a:gd name="connsiteY0" fmla="*/ 22627 h 4067623"/>
                <a:gd name="connsiteX1" fmla="*/ 1034633 w 21699862"/>
                <a:gd name="connsiteY1" fmla="*/ 0 h 4067623"/>
                <a:gd name="connsiteX2" fmla="*/ 21699824 w 21699862"/>
                <a:gd name="connsiteY2" fmla="*/ 56205 h 4067623"/>
                <a:gd name="connsiteX3" fmla="*/ 21694175 w 21699862"/>
                <a:gd name="connsiteY3" fmla="*/ 2908328 h 4067623"/>
                <a:gd name="connsiteX4" fmla="*/ 20899884 w 21699862"/>
                <a:gd name="connsiteY4" fmla="*/ 3293313 h 4067623"/>
                <a:gd name="connsiteX5" fmla="*/ 4219847 w 21699862"/>
                <a:gd name="connsiteY5" fmla="*/ 3269145 h 4067623"/>
                <a:gd name="connsiteX6" fmla="*/ 3076645 w 21699862"/>
                <a:gd name="connsiteY6" fmla="*/ 4067623 h 4067623"/>
                <a:gd name="connsiteX7" fmla="*/ 1902291 w 21699862"/>
                <a:gd name="connsiteY7" fmla="*/ 3269145 h 4067623"/>
                <a:gd name="connsiteX8" fmla="*/ 1034633 w 21699862"/>
                <a:gd name="connsiteY8" fmla="*/ 3276620 h 4067623"/>
                <a:gd name="connsiteX9" fmla="*/ 3 w 21699862"/>
                <a:gd name="connsiteY9" fmla="*/ 3269145 h 4067623"/>
                <a:gd name="connsiteX10" fmla="*/ 0 w 21699862"/>
                <a:gd name="connsiteY10" fmla="*/ 22627 h 4067623"/>
                <a:gd name="connsiteX0" fmla="*/ 893057 w 22592916"/>
                <a:gd name="connsiteY0" fmla="*/ 3269145 h 4067623"/>
                <a:gd name="connsiteX1" fmla="*/ 1927687 w 22592916"/>
                <a:gd name="connsiteY1" fmla="*/ 0 h 4067623"/>
                <a:gd name="connsiteX2" fmla="*/ 22592878 w 22592916"/>
                <a:gd name="connsiteY2" fmla="*/ 56205 h 4067623"/>
                <a:gd name="connsiteX3" fmla="*/ 22587229 w 22592916"/>
                <a:gd name="connsiteY3" fmla="*/ 2908328 h 4067623"/>
                <a:gd name="connsiteX4" fmla="*/ 21792938 w 22592916"/>
                <a:gd name="connsiteY4" fmla="*/ 3293313 h 4067623"/>
                <a:gd name="connsiteX5" fmla="*/ 5112901 w 22592916"/>
                <a:gd name="connsiteY5" fmla="*/ 3269145 h 4067623"/>
                <a:gd name="connsiteX6" fmla="*/ 3969699 w 22592916"/>
                <a:gd name="connsiteY6" fmla="*/ 4067623 h 4067623"/>
                <a:gd name="connsiteX7" fmla="*/ 2795345 w 22592916"/>
                <a:gd name="connsiteY7" fmla="*/ 3269145 h 4067623"/>
                <a:gd name="connsiteX8" fmla="*/ 1927687 w 22592916"/>
                <a:gd name="connsiteY8" fmla="*/ 3276620 h 4067623"/>
                <a:gd name="connsiteX9" fmla="*/ 893057 w 22592916"/>
                <a:gd name="connsiteY9" fmla="*/ 3269145 h 4067623"/>
                <a:gd name="connsiteX0" fmla="*/ 0 w 20665229"/>
                <a:gd name="connsiteY0" fmla="*/ 3276620 h 4067623"/>
                <a:gd name="connsiteX1" fmla="*/ 0 w 20665229"/>
                <a:gd name="connsiteY1" fmla="*/ 0 h 4067623"/>
                <a:gd name="connsiteX2" fmla="*/ 20665191 w 20665229"/>
                <a:gd name="connsiteY2" fmla="*/ 56205 h 4067623"/>
                <a:gd name="connsiteX3" fmla="*/ 20659542 w 20665229"/>
                <a:gd name="connsiteY3" fmla="*/ 2908328 h 4067623"/>
                <a:gd name="connsiteX4" fmla="*/ 19865251 w 20665229"/>
                <a:gd name="connsiteY4" fmla="*/ 3293313 h 4067623"/>
                <a:gd name="connsiteX5" fmla="*/ 3185214 w 20665229"/>
                <a:gd name="connsiteY5" fmla="*/ 3269145 h 4067623"/>
                <a:gd name="connsiteX6" fmla="*/ 2042012 w 20665229"/>
                <a:gd name="connsiteY6" fmla="*/ 4067623 h 4067623"/>
                <a:gd name="connsiteX7" fmla="*/ 867658 w 20665229"/>
                <a:gd name="connsiteY7" fmla="*/ 3269145 h 4067623"/>
                <a:gd name="connsiteX8" fmla="*/ 0 w 20665229"/>
                <a:gd name="connsiteY8" fmla="*/ 3276620 h 4067623"/>
                <a:gd name="connsiteX0" fmla="*/ 30487 w 20695716"/>
                <a:gd name="connsiteY0" fmla="*/ 3247694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30487 w 20695716"/>
                <a:gd name="connsiteY8" fmla="*/ 3247694 h 4038697"/>
                <a:gd name="connsiteX0" fmla="*/ 7622 w 20695716"/>
                <a:gd name="connsiteY0" fmla="*/ 3231165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7622 w 20695716"/>
                <a:gd name="connsiteY8" fmla="*/ 3231165 h 4038697"/>
                <a:gd name="connsiteX0" fmla="*/ 7622 w 26846280"/>
                <a:gd name="connsiteY0" fmla="*/ 3231165 h 4038697"/>
                <a:gd name="connsiteX1" fmla="*/ 0 w 26846280"/>
                <a:gd name="connsiteY1" fmla="*/ 0 h 4038697"/>
                <a:gd name="connsiteX2" fmla="*/ 26846280 w 26846280"/>
                <a:gd name="connsiteY2" fmla="*/ 849000 h 4038697"/>
                <a:gd name="connsiteX3" fmla="*/ 20690029 w 26846280"/>
                <a:gd name="connsiteY3" fmla="*/ 2879402 h 4038697"/>
                <a:gd name="connsiteX4" fmla="*/ 19895738 w 26846280"/>
                <a:gd name="connsiteY4" fmla="*/ 3264387 h 4038697"/>
                <a:gd name="connsiteX5" fmla="*/ 3215701 w 26846280"/>
                <a:gd name="connsiteY5" fmla="*/ 3240219 h 4038697"/>
                <a:gd name="connsiteX6" fmla="*/ 2072499 w 26846280"/>
                <a:gd name="connsiteY6" fmla="*/ 4038697 h 4038697"/>
                <a:gd name="connsiteX7" fmla="*/ 898145 w 26846280"/>
                <a:gd name="connsiteY7" fmla="*/ 3240219 h 4038697"/>
                <a:gd name="connsiteX8" fmla="*/ 7622 w 26846280"/>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19895738 w 26879142"/>
                <a:gd name="connsiteY4" fmla="*/ 3264387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83264"/>
                <a:gd name="connsiteY0" fmla="*/ 3231165 h 4038697"/>
                <a:gd name="connsiteX1" fmla="*/ 0 w 26883264"/>
                <a:gd name="connsiteY1" fmla="*/ 0 h 4038697"/>
                <a:gd name="connsiteX2" fmla="*/ 26883213 w 26883264"/>
                <a:gd name="connsiteY2" fmla="*/ 797512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6 w 26875648"/>
                <a:gd name="connsiteY0" fmla="*/ 2733417 h 3540949"/>
                <a:gd name="connsiteX1" fmla="*/ 889350 w 26875648"/>
                <a:gd name="connsiteY1" fmla="*/ 0 h 3540949"/>
                <a:gd name="connsiteX2" fmla="*/ 26875597 w 26875648"/>
                <a:gd name="connsiteY2" fmla="*/ 288323 h 3540949"/>
                <a:gd name="connsiteX3" fmla="*/ 26871492 w 26875648"/>
                <a:gd name="connsiteY3" fmla="*/ 1649339 h 3540949"/>
                <a:gd name="connsiteX4" fmla="*/ 25496808 w 26875648"/>
                <a:gd name="connsiteY4" fmla="*/ 2692262 h 3540949"/>
                <a:gd name="connsiteX5" fmla="*/ 3208085 w 26875648"/>
                <a:gd name="connsiteY5" fmla="*/ 2742471 h 3540949"/>
                <a:gd name="connsiteX6" fmla="*/ 2064883 w 26875648"/>
                <a:gd name="connsiteY6" fmla="*/ 3540949 h 3540949"/>
                <a:gd name="connsiteX7" fmla="*/ 890529 w 26875648"/>
                <a:gd name="connsiteY7" fmla="*/ 2742471 h 3540949"/>
                <a:gd name="connsiteX8" fmla="*/ 6 w 26875648"/>
                <a:gd name="connsiteY8" fmla="*/ 2733417 h 3540949"/>
                <a:gd name="connsiteX0" fmla="*/ 6 w 26875648"/>
                <a:gd name="connsiteY0" fmla="*/ 2445094 h 3252626"/>
                <a:gd name="connsiteX1" fmla="*/ 894628 w 26875648"/>
                <a:gd name="connsiteY1" fmla="*/ 49230 h 3252626"/>
                <a:gd name="connsiteX2" fmla="*/ 26875597 w 26875648"/>
                <a:gd name="connsiteY2" fmla="*/ 0 h 3252626"/>
                <a:gd name="connsiteX3" fmla="*/ 26871492 w 26875648"/>
                <a:gd name="connsiteY3" fmla="*/ 1361016 h 3252626"/>
                <a:gd name="connsiteX4" fmla="*/ 25496808 w 26875648"/>
                <a:gd name="connsiteY4" fmla="*/ 2403939 h 3252626"/>
                <a:gd name="connsiteX5" fmla="*/ 3208085 w 26875648"/>
                <a:gd name="connsiteY5" fmla="*/ 2454148 h 3252626"/>
                <a:gd name="connsiteX6" fmla="*/ 2064883 w 26875648"/>
                <a:gd name="connsiteY6" fmla="*/ 3252626 h 3252626"/>
                <a:gd name="connsiteX7" fmla="*/ 890529 w 26875648"/>
                <a:gd name="connsiteY7" fmla="*/ 2454148 h 3252626"/>
                <a:gd name="connsiteX8" fmla="*/ 6 w 26875648"/>
                <a:gd name="connsiteY8" fmla="*/ 2445094 h 3252626"/>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09 h 3254887"/>
                <a:gd name="connsiteX8" fmla="*/ 6 w 26875648"/>
                <a:gd name="connsiteY8" fmla="*/ 2447355 h 3254887"/>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11 h 3254887"/>
                <a:gd name="connsiteX8" fmla="*/ 6 w 26875648"/>
                <a:gd name="connsiteY8" fmla="*/ 2447355 h 3254887"/>
                <a:gd name="connsiteX0" fmla="*/ 0 w 25985119"/>
                <a:gd name="connsiteY0" fmla="*/ 2456411 h 3254887"/>
                <a:gd name="connsiteX1" fmla="*/ 77969 w 25985119"/>
                <a:gd name="connsiteY1" fmla="*/ 0 h 3254887"/>
                <a:gd name="connsiteX2" fmla="*/ 25985068 w 25985119"/>
                <a:gd name="connsiteY2" fmla="*/ 2261 h 3254887"/>
                <a:gd name="connsiteX3" fmla="*/ 25980963 w 25985119"/>
                <a:gd name="connsiteY3" fmla="*/ 1363277 h 3254887"/>
                <a:gd name="connsiteX4" fmla="*/ 24606279 w 25985119"/>
                <a:gd name="connsiteY4" fmla="*/ 2406200 h 3254887"/>
                <a:gd name="connsiteX5" fmla="*/ 2317556 w 25985119"/>
                <a:gd name="connsiteY5" fmla="*/ 2456409 h 3254887"/>
                <a:gd name="connsiteX6" fmla="*/ 1174354 w 25985119"/>
                <a:gd name="connsiteY6" fmla="*/ 3254887 h 3254887"/>
                <a:gd name="connsiteX7" fmla="*/ 0 w 25985119"/>
                <a:gd name="connsiteY7" fmla="*/ 2456411 h 3254887"/>
                <a:gd name="connsiteX0" fmla="*/ 17005 w 25907150"/>
                <a:gd name="connsiteY0" fmla="*/ 2427806 h 3254887"/>
                <a:gd name="connsiteX1" fmla="*/ 0 w 25907150"/>
                <a:gd name="connsiteY1" fmla="*/ 0 h 3254887"/>
                <a:gd name="connsiteX2" fmla="*/ 25907099 w 25907150"/>
                <a:gd name="connsiteY2" fmla="*/ 2261 h 3254887"/>
                <a:gd name="connsiteX3" fmla="*/ 25902994 w 25907150"/>
                <a:gd name="connsiteY3" fmla="*/ 1363277 h 3254887"/>
                <a:gd name="connsiteX4" fmla="*/ 24528310 w 25907150"/>
                <a:gd name="connsiteY4" fmla="*/ 2406200 h 3254887"/>
                <a:gd name="connsiteX5" fmla="*/ 2239587 w 25907150"/>
                <a:gd name="connsiteY5" fmla="*/ 2456409 h 3254887"/>
                <a:gd name="connsiteX6" fmla="*/ 1096385 w 25907150"/>
                <a:gd name="connsiteY6" fmla="*/ 3254887 h 3254887"/>
                <a:gd name="connsiteX7" fmla="*/ 17005 w 25907150"/>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09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05113 w 25915879"/>
                <a:gd name="connsiteY6" fmla="*/ 3169172 h 3169172"/>
                <a:gd name="connsiteX7" fmla="*/ 0 w 25915879"/>
                <a:gd name="connsiteY7" fmla="*/ 2447870 h 3169172"/>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37451 w 25915879"/>
                <a:gd name="connsiteY6" fmla="*/ 3169172 h 3169172"/>
                <a:gd name="connsiteX7" fmla="*/ 0 w 25915879"/>
                <a:gd name="connsiteY7" fmla="*/ 2447870 h 3169172"/>
                <a:gd name="connsiteX0" fmla="*/ 0 w 25915879"/>
                <a:gd name="connsiteY0" fmla="*/ 2447870 h 3021118"/>
                <a:gd name="connsiteX1" fmla="*/ 8729 w 25915879"/>
                <a:gd name="connsiteY1" fmla="*/ 0 h 3021118"/>
                <a:gd name="connsiteX2" fmla="*/ 25915828 w 25915879"/>
                <a:gd name="connsiteY2" fmla="*/ 2261 h 3021118"/>
                <a:gd name="connsiteX3" fmla="*/ 25911723 w 25915879"/>
                <a:gd name="connsiteY3" fmla="*/ 1363277 h 3021118"/>
                <a:gd name="connsiteX4" fmla="*/ 24537039 w 25915879"/>
                <a:gd name="connsiteY4" fmla="*/ 2406200 h 3021118"/>
                <a:gd name="connsiteX5" fmla="*/ 2248316 w 25915879"/>
                <a:gd name="connsiteY5" fmla="*/ 2456411 h 3021118"/>
                <a:gd name="connsiteX6" fmla="*/ 1133859 w 25915879"/>
                <a:gd name="connsiteY6" fmla="*/ 3021118 h 3021118"/>
                <a:gd name="connsiteX7" fmla="*/ 0 w 25915879"/>
                <a:gd name="connsiteY7" fmla="*/ 2447870 h 3021118"/>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49688"/>
                <a:gd name="connsiteX1" fmla="*/ 8729 w 25915879"/>
                <a:gd name="connsiteY1" fmla="*/ 0 h 3149688"/>
                <a:gd name="connsiteX2" fmla="*/ 25915828 w 25915879"/>
                <a:gd name="connsiteY2" fmla="*/ 2261 h 3149688"/>
                <a:gd name="connsiteX3" fmla="*/ 25911723 w 25915879"/>
                <a:gd name="connsiteY3" fmla="*/ 1363277 h 3149688"/>
                <a:gd name="connsiteX4" fmla="*/ 24537039 w 25915879"/>
                <a:gd name="connsiteY4" fmla="*/ 2406200 h 3149688"/>
                <a:gd name="connsiteX5" fmla="*/ 2248316 w 25915879"/>
                <a:gd name="connsiteY5" fmla="*/ 2456411 h 3149688"/>
                <a:gd name="connsiteX6" fmla="*/ 1137451 w 25915879"/>
                <a:gd name="connsiteY6" fmla="*/ 3149688 h 3149688"/>
                <a:gd name="connsiteX7" fmla="*/ 0 w 25915879"/>
                <a:gd name="connsiteY7" fmla="*/ 2447870 h 3149688"/>
                <a:gd name="connsiteX0" fmla="*/ 0 w 25915879"/>
                <a:gd name="connsiteY0" fmla="*/ 2447870 h 3161374"/>
                <a:gd name="connsiteX1" fmla="*/ 8729 w 25915879"/>
                <a:gd name="connsiteY1" fmla="*/ 0 h 3161374"/>
                <a:gd name="connsiteX2" fmla="*/ 25915828 w 25915879"/>
                <a:gd name="connsiteY2" fmla="*/ 2261 h 3161374"/>
                <a:gd name="connsiteX3" fmla="*/ 25911723 w 25915879"/>
                <a:gd name="connsiteY3" fmla="*/ 1363277 h 3161374"/>
                <a:gd name="connsiteX4" fmla="*/ 24537039 w 25915879"/>
                <a:gd name="connsiteY4" fmla="*/ 2406200 h 3161374"/>
                <a:gd name="connsiteX5" fmla="*/ 2248316 w 25915879"/>
                <a:gd name="connsiteY5" fmla="*/ 2456411 h 3161374"/>
                <a:gd name="connsiteX6" fmla="*/ 1137451 w 25915879"/>
                <a:gd name="connsiteY6" fmla="*/ 3161374 h 3161374"/>
                <a:gd name="connsiteX7" fmla="*/ 0 w 25915879"/>
                <a:gd name="connsiteY7" fmla="*/ 2447870 h 316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15879" h="3161374">
                  <a:moveTo>
                    <a:pt x="0" y="2447870"/>
                  </a:moveTo>
                  <a:cubicBezTo>
                    <a:pt x="1367" y="1638601"/>
                    <a:pt x="7362" y="809269"/>
                    <a:pt x="8729" y="0"/>
                  </a:cubicBezTo>
                  <a:lnTo>
                    <a:pt x="25915828" y="2261"/>
                  </a:lnTo>
                  <a:cubicBezTo>
                    <a:pt x="25916341" y="69861"/>
                    <a:pt x="25912977" y="1319862"/>
                    <a:pt x="25911723" y="1363277"/>
                  </a:cubicBezTo>
                  <a:cubicBezTo>
                    <a:pt x="25915358" y="2480438"/>
                    <a:pt x="24907606" y="2405976"/>
                    <a:pt x="24537039" y="2406200"/>
                  </a:cubicBezTo>
                  <a:lnTo>
                    <a:pt x="2248316" y="2456411"/>
                  </a:lnTo>
                  <a:cubicBezTo>
                    <a:pt x="1655273" y="2466668"/>
                    <a:pt x="1329060" y="2698552"/>
                    <a:pt x="1137451" y="3161374"/>
                  </a:cubicBezTo>
                  <a:cubicBezTo>
                    <a:pt x="849876" y="2508248"/>
                    <a:pt x="329529" y="2457025"/>
                    <a:pt x="0" y="2447870"/>
                  </a:cubicBezTo>
                  <a:close/>
                </a:path>
              </a:pathLst>
            </a:custGeom>
            <a:solidFill>
              <a:schemeClr val="bg1"/>
            </a:solidFill>
            <a:ln w="12700" cmpd="sng" algn="ctr">
              <a:noFill/>
              <a:miter lim="800000"/>
              <a:headEnd/>
              <a:tailEnd/>
            </a:ln>
            <a:effectLst/>
          </p:spPr>
          <p:txBody>
            <a:bodyPr wrap="square" lIns="33059" tIns="42974" rIns="33059" bIns="42974" rtlCol="0" anchor="ctr"/>
            <a:lstStyle/>
            <a:p>
              <a:pPr algn="ctr" fontAlgn="auto">
                <a:spcBef>
                  <a:spcPts val="0"/>
                </a:spcBef>
                <a:spcAft>
                  <a:spcPts val="0"/>
                </a:spcAft>
              </a:pPr>
              <a:endParaRPr lang="en-US" sz="1333" dirty="0">
                <a:solidFill>
                  <a:schemeClr val="bg1"/>
                </a:solidFill>
                <a:latin typeface="Arial" pitchFamily="34" charset="0"/>
                <a:cs typeface="Arial" pitchFamily="34" charset="0"/>
              </a:endParaRPr>
            </a:p>
          </p:txBody>
        </p:sp>
        <p:sp>
          <p:nvSpPr>
            <p:cNvPr id="7" name="Rectangle 7"/>
            <p:cNvSpPr/>
            <p:nvPr userDrawn="1">
              <p:custDataLst>
                <p:tags r:id="rId4"/>
              </p:custDataLst>
            </p:nvPr>
          </p:nvSpPr>
          <p:spPr bwMode="auto">
            <a:xfrm>
              <a:off x="-3993" y="434757"/>
              <a:ext cx="9162288" cy="585437"/>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1744042 w 12324337"/>
                <a:gd name="connsiteY7" fmla="*/ 117552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233913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6 w 13203131"/>
                <a:gd name="connsiteY0" fmla="*/ 0 h 2958168"/>
                <a:gd name="connsiteX1" fmla="*/ 13202375 w 13203131"/>
                <a:gd name="connsiteY1" fmla="*/ 0 h 2958168"/>
                <a:gd name="connsiteX2" fmla="*/ 13201877 w 13203131"/>
                <a:gd name="connsiteY2" fmla="*/ 1476338 h 2958168"/>
                <a:gd name="connsiteX3" fmla="*/ 11929314 w 13203131"/>
                <a:gd name="connsiteY3" fmla="*/ 2153103 h 2958168"/>
                <a:gd name="connsiteX4" fmla="*/ 4958278 w 13203131"/>
                <a:gd name="connsiteY4" fmla="*/ 2159512 h 2958168"/>
                <a:gd name="connsiteX5" fmla="*/ 3821609 w 13203131"/>
                <a:gd name="connsiteY5" fmla="*/ 2958168 h 2958168"/>
                <a:gd name="connsiteX6" fmla="*/ 2640720 w 13203131"/>
                <a:gd name="connsiteY6" fmla="*/ 2174065 h 2958168"/>
                <a:gd name="connsiteX7" fmla="*/ 1758386 w 13203131"/>
                <a:gd name="connsiteY7" fmla="*/ 2188049 h 2958168"/>
                <a:gd name="connsiteX8" fmla="*/ 1763256 w 13203131"/>
                <a:gd name="connsiteY8" fmla="*/ 0 h 2958168"/>
                <a:gd name="connsiteX0" fmla="*/ 4870 w 11444745"/>
                <a:gd name="connsiteY0" fmla="*/ 0 h 2958168"/>
                <a:gd name="connsiteX1" fmla="*/ 11443989 w 11444745"/>
                <a:gd name="connsiteY1" fmla="*/ 0 h 2958168"/>
                <a:gd name="connsiteX2" fmla="*/ 11443491 w 11444745"/>
                <a:gd name="connsiteY2" fmla="*/ 1476338 h 2958168"/>
                <a:gd name="connsiteX3" fmla="*/ 10170928 w 11444745"/>
                <a:gd name="connsiteY3" fmla="*/ 2153103 h 2958168"/>
                <a:gd name="connsiteX4" fmla="*/ 3199892 w 11444745"/>
                <a:gd name="connsiteY4" fmla="*/ 2159512 h 2958168"/>
                <a:gd name="connsiteX5" fmla="*/ 2063223 w 11444745"/>
                <a:gd name="connsiteY5" fmla="*/ 2958168 h 2958168"/>
                <a:gd name="connsiteX6" fmla="*/ 882334 w 11444745"/>
                <a:gd name="connsiteY6" fmla="*/ 2174065 h 2958168"/>
                <a:gd name="connsiteX7" fmla="*/ 0 w 11444745"/>
                <a:gd name="connsiteY7" fmla="*/ 2188049 h 2958168"/>
                <a:gd name="connsiteX8" fmla="*/ 4870 w 1144474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0170928 w 16276755"/>
                <a:gd name="connsiteY3" fmla="*/ 2153103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5472016 w 16276755"/>
                <a:gd name="connsiteY3" fmla="*/ 2188049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88049 h 2958168"/>
                <a:gd name="connsiteX8" fmla="*/ 1 w 16273653"/>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95845 h 2958168"/>
                <a:gd name="connsiteX8" fmla="*/ 1 w 16273653"/>
                <a:gd name="connsiteY8" fmla="*/ 0 h 2958168"/>
                <a:gd name="connsiteX0" fmla="*/ 1 w 21695427"/>
                <a:gd name="connsiteY0" fmla="*/ 0 h 2958168"/>
                <a:gd name="connsiteX1" fmla="*/ 16273141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427"/>
                <a:gd name="connsiteY0" fmla="*/ 0 h 2958168"/>
                <a:gd name="connsiteX1" fmla="*/ 21694172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15467147 w 21695939"/>
                <a:gd name="connsiteY3" fmla="*/ 2188049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20899883 w 21695939"/>
                <a:gd name="connsiteY3" fmla="*/ 2195845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2 w 21700437"/>
                <a:gd name="connsiteY0" fmla="*/ 0 h 4325468"/>
                <a:gd name="connsiteX1" fmla="*/ 21699925 w 21700437"/>
                <a:gd name="connsiteY1" fmla="*/ 1367300 h 4325468"/>
                <a:gd name="connsiteX2" fmla="*/ 21698670 w 21700437"/>
                <a:gd name="connsiteY2" fmla="*/ 3188064 h 4325468"/>
                <a:gd name="connsiteX3" fmla="*/ 20904381 w 21700437"/>
                <a:gd name="connsiteY3" fmla="*/ 3563145 h 4325468"/>
                <a:gd name="connsiteX4" fmla="*/ 3199521 w 21700437"/>
                <a:gd name="connsiteY4" fmla="*/ 3526812 h 4325468"/>
                <a:gd name="connsiteX5" fmla="*/ 2062852 w 21700437"/>
                <a:gd name="connsiteY5" fmla="*/ 4325468 h 4325468"/>
                <a:gd name="connsiteX6" fmla="*/ 881963 w 21700437"/>
                <a:gd name="connsiteY6" fmla="*/ 3541365 h 4325468"/>
                <a:gd name="connsiteX7" fmla="*/ 4500 w 21700437"/>
                <a:gd name="connsiteY7" fmla="*/ 3563145 h 4325468"/>
                <a:gd name="connsiteX8" fmla="*/ 2 w 21700437"/>
                <a:gd name="connsiteY8" fmla="*/ 0 h 4325468"/>
                <a:gd name="connsiteX0" fmla="*/ 2 w 21699925"/>
                <a:gd name="connsiteY0" fmla="*/ 0 h 4325468"/>
                <a:gd name="connsiteX1" fmla="*/ 21698669 w 21699925"/>
                <a:gd name="connsiteY1" fmla="*/ 0 h 4325468"/>
                <a:gd name="connsiteX2" fmla="*/ 21698670 w 21699925"/>
                <a:gd name="connsiteY2" fmla="*/ 3188064 h 4325468"/>
                <a:gd name="connsiteX3" fmla="*/ 20904381 w 21699925"/>
                <a:gd name="connsiteY3" fmla="*/ 3563145 h 4325468"/>
                <a:gd name="connsiteX4" fmla="*/ 3199521 w 21699925"/>
                <a:gd name="connsiteY4" fmla="*/ 3526812 h 4325468"/>
                <a:gd name="connsiteX5" fmla="*/ 2062852 w 21699925"/>
                <a:gd name="connsiteY5" fmla="*/ 4325468 h 4325468"/>
                <a:gd name="connsiteX6" fmla="*/ 881963 w 21699925"/>
                <a:gd name="connsiteY6" fmla="*/ 3541365 h 4325468"/>
                <a:gd name="connsiteX7" fmla="*/ 4500 w 21699925"/>
                <a:gd name="connsiteY7" fmla="*/ 3563145 h 4325468"/>
                <a:gd name="connsiteX8" fmla="*/ 2 w 21699925"/>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1018295 w 22713720"/>
                <a:gd name="connsiteY7" fmla="*/ 3563145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0 w 22713720"/>
                <a:gd name="connsiteY7" fmla="*/ 3529270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0899886 w 22713720"/>
                <a:gd name="connsiteY3" fmla="*/ 3551158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2977"/>
                <a:gd name="connsiteY0" fmla="*/ 0 h 4325468"/>
                <a:gd name="connsiteX1" fmla="*/ 22712464 w 22712977"/>
                <a:gd name="connsiteY1" fmla="*/ 0 h 4325468"/>
                <a:gd name="connsiteX2" fmla="*/ 21694177 w 22712977"/>
                <a:gd name="connsiteY2" fmla="*/ 3166173 h 4325468"/>
                <a:gd name="connsiteX3" fmla="*/ 20899886 w 22712977"/>
                <a:gd name="connsiteY3" fmla="*/ 3551158 h 4325468"/>
                <a:gd name="connsiteX4" fmla="*/ 4213316 w 22712977"/>
                <a:gd name="connsiteY4" fmla="*/ 3526812 h 4325468"/>
                <a:gd name="connsiteX5" fmla="*/ 3076647 w 22712977"/>
                <a:gd name="connsiteY5" fmla="*/ 4325468 h 4325468"/>
                <a:gd name="connsiteX6" fmla="*/ 1895758 w 22712977"/>
                <a:gd name="connsiteY6" fmla="*/ 3541365 h 4325468"/>
                <a:gd name="connsiteX7" fmla="*/ 2 w 22712977"/>
                <a:gd name="connsiteY7" fmla="*/ 3551158 h 4325468"/>
                <a:gd name="connsiteX8" fmla="*/ 3 w 22712977"/>
                <a:gd name="connsiteY8" fmla="*/ 0 h 4325468"/>
                <a:gd name="connsiteX0" fmla="*/ 3 w 21695432"/>
                <a:gd name="connsiteY0" fmla="*/ 0 h 4325468"/>
                <a:gd name="connsiteX1" fmla="*/ 21153955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9849 w 21695432"/>
                <a:gd name="connsiteY4" fmla="*/ 3526990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0 w 21717461"/>
                <a:gd name="connsiteY0" fmla="*/ 726087 h 4303631"/>
                <a:gd name="connsiteX1" fmla="*/ 21716773 w 21717461"/>
                <a:gd name="connsiteY1" fmla="*/ 54 h 4303631"/>
                <a:gd name="connsiteX2" fmla="*/ 21716773 w 21717461"/>
                <a:gd name="connsiteY2" fmla="*/ 3144336 h 4303631"/>
                <a:gd name="connsiteX3" fmla="*/ 20922482 w 21717461"/>
                <a:gd name="connsiteY3" fmla="*/ 3529321 h 4303631"/>
                <a:gd name="connsiteX4" fmla="*/ 4242445 w 21717461"/>
                <a:gd name="connsiteY4" fmla="*/ 3505153 h 4303631"/>
                <a:gd name="connsiteX5" fmla="*/ 3099243 w 21717461"/>
                <a:gd name="connsiteY5" fmla="*/ 4303631 h 4303631"/>
                <a:gd name="connsiteX6" fmla="*/ 1924889 w 21717461"/>
                <a:gd name="connsiteY6" fmla="*/ 3505153 h 4303631"/>
                <a:gd name="connsiteX7" fmla="*/ 22601 w 21717461"/>
                <a:gd name="connsiteY7" fmla="*/ 3505153 h 4303631"/>
                <a:gd name="connsiteX8" fmla="*/ 0 w 21717461"/>
                <a:gd name="connsiteY8" fmla="*/ 726087 h 4303631"/>
                <a:gd name="connsiteX0" fmla="*/ 0 w 21694863"/>
                <a:gd name="connsiteY0" fmla="*/ 258723 h 4303719"/>
                <a:gd name="connsiteX1" fmla="*/ 21694175 w 21694863"/>
                <a:gd name="connsiteY1" fmla="*/ 142 h 4303719"/>
                <a:gd name="connsiteX2" fmla="*/ 21694175 w 21694863"/>
                <a:gd name="connsiteY2" fmla="*/ 3144424 h 4303719"/>
                <a:gd name="connsiteX3" fmla="*/ 20899884 w 21694863"/>
                <a:gd name="connsiteY3" fmla="*/ 3529409 h 4303719"/>
                <a:gd name="connsiteX4" fmla="*/ 4219847 w 21694863"/>
                <a:gd name="connsiteY4" fmla="*/ 3505241 h 4303719"/>
                <a:gd name="connsiteX5" fmla="*/ 3076645 w 21694863"/>
                <a:gd name="connsiteY5" fmla="*/ 4303719 h 4303719"/>
                <a:gd name="connsiteX6" fmla="*/ 1902291 w 21694863"/>
                <a:gd name="connsiteY6" fmla="*/ 3505241 h 4303719"/>
                <a:gd name="connsiteX7" fmla="*/ 3 w 21694863"/>
                <a:gd name="connsiteY7" fmla="*/ 3505241 h 4303719"/>
                <a:gd name="connsiteX8" fmla="*/ 0 w 21694863"/>
                <a:gd name="connsiteY8" fmla="*/ 258723 h 4303719"/>
                <a:gd name="connsiteX0" fmla="*/ 0 w 21716780"/>
                <a:gd name="connsiteY0" fmla="*/ 0 h 4044996"/>
                <a:gd name="connsiteX1" fmla="*/ 21716773 w 21716780"/>
                <a:gd name="connsiteY1" fmla="*/ 816560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716780"/>
                <a:gd name="connsiteY0" fmla="*/ 0 h 4044996"/>
                <a:gd name="connsiteX1" fmla="*/ 21716773 w 21716780"/>
                <a:gd name="connsiteY1" fmla="*/ 45263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3 w 21699862"/>
                <a:gd name="connsiteY7" fmla="*/ 3246518 h 4044996"/>
                <a:gd name="connsiteX8" fmla="*/ 0 w 21699862"/>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1034633 w 21699862"/>
                <a:gd name="connsiteY7" fmla="*/ 3253993 h 4044996"/>
                <a:gd name="connsiteX8" fmla="*/ 3 w 21699862"/>
                <a:gd name="connsiteY8" fmla="*/ 3246518 h 4044996"/>
                <a:gd name="connsiteX9" fmla="*/ 0 w 21699862"/>
                <a:gd name="connsiteY9" fmla="*/ 0 h 4044996"/>
                <a:gd name="connsiteX0" fmla="*/ 0 w 21699862"/>
                <a:gd name="connsiteY0" fmla="*/ 22627 h 4067623"/>
                <a:gd name="connsiteX1" fmla="*/ 1034633 w 21699862"/>
                <a:gd name="connsiteY1" fmla="*/ 0 h 4067623"/>
                <a:gd name="connsiteX2" fmla="*/ 21699824 w 21699862"/>
                <a:gd name="connsiteY2" fmla="*/ 56205 h 4067623"/>
                <a:gd name="connsiteX3" fmla="*/ 21694175 w 21699862"/>
                <a:gd name="connsiteY3" fmla="*/ 2908328 h 4067623"/>
                <a:gd name="connsiteX4" fmla="*/ 20899884 w 21699862"/>
                <a:gd name="connsiteY4" fmla="*/ 3293313 h 4067623"/>
                <a:gd name="connsiteX5" fmla="*/ 4219847 w 21699862"/>
                <a:gd name="connsiteY5" fmla="*/ 3269145 h 4067623"/>
                <a:gd name="connsiteX6" fmla="*/ 3076645 w 21699862"/>
                <a:gd name="connsiteY6" fmla="*/ 4067623 h 4067623"/>
                <a:gd name="connsiteX7" fmla="*/ 1902291 w 21699862"/>
                <a:gd name="connsiteY7" fmla="*/ 3269145 h 4067623"/>
                <a:gd name="connsiteX8" fmla="*/ 1034633 w 21699862"/>
                <a:gd name="connsiteY8" fmla="*/ 3276620 h 4067623"/>
                <a:gd name="connsiteX9" fmla="*/ 3 w 21699862"/>
                <a:gd name="connsiteY9" fmla="*/ 3269145 h 4067623"/>
                <a:gd name="connsiteX10" fmla="*/ 0 w 21699862"/>
                <a:gd name="connsiteY10" fmla="*/ 22627 h 4067623"/>
                <a:gd name="connsiteX0" fmla="*/ 893057 w 22592916"/>
                <a:gd name="connsiteY0" fmla="*/ 3269145 h 4067623"/>
                <a:gd name="connsiteX1" fmla="*/ 1927687 w 22592916"/>
                <a:gd name="connsiteY1" fmla="*/ 0 h 4067623"/>
                <a:gd name="connsiteX2" fmla="*/ 22592878 w 22592916"/>
                <a:gd name="connsiteY2" fmla="*/ 56205 h 4067623"/>
                <a:gd name="connsiteX3" fmla="*/ 22587229 w 22592916"/>
                <a:gd name="connsiteY3" fmla="*/ 2908328 h 4067623"/>
                <a:gd name="connsiteX4" fmla="*/ 21792938 w 22592916"/>
                <a:gd name="connsiteY4" fmla="*/ 3293313 h 4067623"/>
                <a:gd name="connsiteX5" fmla="*/ 5112901 w 22592916"/>
                <a:gd name="connsiteY5" fmla="*/ 3269145 h 4067623"/>
                <a:gd name="connsiteX6" fmla="*/ 3969699 w 22592916"/>
                <a:gd name="connsiteY6" fmla="*/ 4067623 h 4067623"/>
                <a:gd name="connsiteX7" fmla="*/ 2795345 w 22592916"/>
                <a:gd name="connsiteY7" fmla="*/ 3269145 h 4067623"/>
                <a:gd name="connsiteX8" fmla="*/ 1927687 w 22592916"/>
                <a:gd name="connsiteY8" fmla="*/ 3276620 h 4067623"/>
                <a:gd name="connsiteX9" fmla="*/ 893057 w 22592916"/>
                <a:gd name="connsiteY9" fmla="*/ 3269145 h 4067623"/>
                <a:gd name="connsiteX0" fmla="*/ 0 w 20665229"/>
                <a:gd name="connsiteY0" fmla="*/ 3276620 h 4067623"/>
                <a:gd name="connsiteX1" fmla="*/ 0 w 20665229"/>
                <a:gd name="connsiteY1" fmla="*/ 0 h 4067623"/>
                <a:gd name="connsiteX2" fmla="*/ 20665191 w 20665229"/>
                <a:gd name="connsiteY2" fmla="*/ 56205 h 4067623"/>
                <a:gd name="connsiteX3" fmla="*/ 20659542 w 20665229"/>
                <a:gd name="connsiteY3" fmla="*/ 2908328 h 4067623"/>
                <a:gd name="connsiteX4" fmla="*/ 19865251 w 20665229"/>
                <a:gd name="connsiteY4" fmla="*/ 3293313 h 4067623"/>
                <a:gd name="connsiteX5" fmla="*/ 3185214 w 20665229"/>
                <a:gd name="connsiteY5" fmla="*/ 3269145 h 4067623"/>
                <a:gd name="connsiteX6" fmla="*/ 2042012 w 20665229"/>
                <a:gd name="connsiteY6" fmla="*/ 4067623 h 4067623"/>
                <a:gd name="connsiteX7" fmla="*/ 867658 w 20665229"/>
                <a:gd name="connsiteY7" fmla="*/ 3269145 h 4067623"/>
                <a:gd name="connsiteX8" fmla="*/ 0 w 20665229"/>
                <a:gd name="connsiteY8" fmla="*/ 3276620 h 4067623"/>
                <a:gd name="connsiteX0" fmla="*/ 30487 w 20695716"/>
                <a:gd name="connsiteY0" fmla="*/ 3247694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30487 w 20695716"/>
                <a:gd name="connsiteY8" fmla="*/ 3247694 h 4038697"/>
                <a:gd name="connsiteX0" fmla="*/ 7622 w 20695716"/>
                <a:gd name="connsiteY0" fmla="*/ 3231165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7622 w 20695716"/>
                <a:gd name="connsiteY8" fmla="*/ 3231165 h 4038697"/>
                <a:gd name="connsiteX0" fmla="*/ 7622 w 26846280"/>
                <a:gd name="connsiteY0" fmla="*/ 3231165 h 4038697"/>
                <a:gd name="connsiteX1" fmla="*/ 0 w 26846280"/>
                <a:gd name="connsiteY1" fmla="*/ 0 h 4038697"/>
                <a:gd name="connsiteX2" fmla="*/ 26846280 w 26846280"/>
                <a:gd name="connsiteY2" fmla="*/ 849000 h 4038697"/>
                <a:gd name="connsiteX3" fmla="*/ 20690029 w 26846280"/>
                <a:gd name="connsiteY3" fmla="*/ 2879402 h 4038697"/>
                <a:gd name="connsiteX4" fmla="*/ 19895738 w 26846280"/>
                <a:gd name="connsiteY4" fmla="*/ 3264387 h 4038697"/>
                <a:gd name="connsiteX5" fmla="*/ 3215701 w 26846280"/>
                <a:gd name="connsiteY5" fmla="*/ 3240219 h 4038697"/>
                <a:gd name="connsiteX6" fmla="*/ 2072499 w 26846280"/>
                <a:gd name="connsiteY6" fmla="*/ 4038697 h 4038697"/>
                <a:gd name="connsiteX7" fmla="*/ 898145 w 26846280"/>
                <a:gd name="connsiteY7" fmla="*/ 3240219 h 4038697"/>
                <a:gd name="connsiteX8" fmla="*/ 7622 w 26846280"/>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19895738 w 26879142"/>
                <a:gd name="connsiteY4" fmla="*/ 3264387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83264"/>
                <a:gd name="connsiteY0" fmla="*/ 3231165 h 4038697"/>
                <a:gd name="connsiteX1" fmla="*/ 0 w 26883264"/>
                <a:gd name="connsiteY1" fmla="*/ 0 h 4038697"/>
                <a:gd name="connsiteX2" fmla="*/ 26883213 w 26883264"/>
                <a:gd name="connsiteY2" fmla="*/ 797512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6 w 26875648"/>
                <a:gd name="connsiteY0" fmla="*/ 2733417 h 3540949"/>
                <a:gd name="connsiteX1" fmla="*/ 889350 w 26875648"/>
                <a:gd name="connsiteY1" fmla="*/ 0 h 3540949"/>
                <a:gd name="connsiteX2" fmla="*/ 26875597 w 26875648"/>
                <a:gd name="connsiteY2" fmla="*/ 288323 h 3540949"/>
                <a:gd name="connsiteX3" fmla="*/ 26871492 w 26875648"/>
                <a:gd name="connsiteY3" fmla="*/ 1649339 h 3540949"/>
                <a:gd name="connsiteX4" fmla="*/ 25496808 w 26875648"/>
                <a:gd name="connsiteY4" fmla="*/ 2692262 h 3540949"/>
                <a:gd name="connsiteX5" fmla="*/ 3208085 w 26875648"/>
                <a:gd name="connsiteY5" fmla="*/ 2742471 h 3540949"/>
                <a:gd name="connsiteX6" fmla="*/ 2064883 w 26875648"/>
                <a:gd name="connsiteY6" fmla="*/ 3540949 h 3540949"/>
                <a:gd name="connsiteX7" fmla="*/ 890529 w 26875648"/>
                <a:gd name="connsiteY7" fmla="*/ 2742471 h 3540949"/>
                <a:gd name="connsiteX8" fmla="*/ 6 w 26875648"/>
                <a:gd name="connsiteY8" fmla="*/ 2733417 h 3540949"/>
                <a:gd name="connsiteX0" fmla="*/ 6 w 26875648"/>
                <a:gd name="connsiteY0" fmla="*/ 2445094 h 3252626"/>
                <a:gd name="connsiteX1" fmla="*/ 894628 w 26875648"/>
                <a:gd name="connsiteY1" fmla="*/ 49230 h 3252626"/>
                <a:gd name="connsiteX2" fmla="*/ 26875597 w 26875648"/>
                <a:gd name="connsiteY2" fmla="*/ 0 h 3252626"/>
                <a:gd name="connsiteX3" fmla="*/ 26871492 w 26875648"/>
                <a:gd name="connsiteY3" fmla="*/ 1361016 h 3252626"/>
                <a:gd name="connsiteX4" fmla="*/ 25496808 w 26875648"/>
                <a:gd name="connsiteY4" fmla="*/ 2403939 h 3252626"/>
                <a:gd name="connsiteX5" fmla="*/ 3208085 w 26875648"/>
                <a:gd name="connsiteY5" fmla="*/ 2454148 h 3252626"/>
                <a:gd name="connsiteX6" fmla="*/ 2064883 w 26875648"/>
                <a:gd name="connsiteY6" fmla="*/ 3252626 h 3252626"/>
                <a:gd name="connsiteX7" fmla="*/ 890529 w 26875648"/>
                <a:gd name="connsiteY7" fmla="*/ 2454148 h 3252626"/>
                <a:gd name="connsiteX8" fmla="*/ 6 w 26875648"/>
                <a:gd name="connsiteY8" fmla="*/ 2445094 h 3252626"/>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09 h 3254887"/>
                <a:gd name="connsiteX8" fmla="*/ 6 w 26875648"/>
                <a:gd name="connsiteY8" fmla="*/ 2447355 h 3254887"/>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11 h 3254887"/>
                <a:gd name="connsiteX8" fmla="*/ 6 w 26875648"/>
                <a:gd name="connsiteY8" fmla="*/ 2447355 h 3254887"/>
                <a:gd name="connsiteX0" fmla="*/ 0 w 25985119"/>
                <a:gd name="connsiteY0" fmla="*/ 2456411 h 3254887"/>
                <a:gd name="connsiteX1" fmla="*/ 77969 w 25985119"/>
                <a:gd name="connsiteY1" fmla="*/ 0 h 3254887"/>
                <a:gd name="connsiteX2" fmla="*/ 25985068 w 25985119"/>
                <a:gd name="connsiteY2" fmla="*/ 2261 h 3254887"/>
                <a:gd name="connsiteX3" fmla="*/ 25980963 w 25985119"/>
                <a:gd name="connsiteY3" fmla="*/ 1363277 h 3254887"/>
                <a:gd name="connsiteX4" fmla="*/ 24606279 w 25985119"/>
                <a:gd name="connsiteY4" fmla="*/ 2406200 h 3254887"/>
                <a:gd name="connsiteX5" fmla="*/ 2317556 w 25985119"/>
                <a:gd name="connsiteY5" fmla="*/ 2456409 h 3254887"/>
                <a:gd name="connsiteX6" fmla="*/ 1174354 w 25985119"/>
                <a:gd name="connsiteY6" fmla="*/ 3254887 h 3254887"/>
                <a:gd name="connsiteX7" fmla="*/ 0 w 25985119"/>
                <a:gd name="connsiteY7" fmla="*/ 2456411 h 3254887"/>
                <a:gd name="connsiteX0" fmla="*/ 17005 w 25907150"/>
                <a:gd name="connsiteY0" fmla="*/ 2427806 h 3254887"/>
                <a:gd name="connsiteX1" fmla="*/ 0 w 25907150"/>
                <a:gd name="connsiteY1" fmla="*/ 0 h 3254887"/>
                <a:gd name="connsiteX2" fmla="*/ 25907099 w 25907150"/>
                <a:gd name="connsiteY2" fmla="*/ 2261 h 3254887"/>
                <a:gd name="connsiteX3" fmla="*/ 25902994 w 25907150"/>
                <a:gd name="connsiteY3" fmla="*/ 1363277 h 3254887"/>
                <a:gd name="connsiteX4" fmla="*/ 24528310 w 25907150"/>
                <a:gd name="connsiteY4" fmla="*/ 2406200 h 3254887"/>
                <a:gd name="connsiteX5" fmla="*/ 2239587 w 25907150"/>
                <a:gd name="connsiteY5" fmla="*/ 2456409 h 3254887"/>
                <a:gd name="connsiteX6" fmla="*/ 1096385 w 25907150"/>
                <a:gd name="connsiteY6" fmla="*/ 3254887 h 3254887"/>
                <a:gd name="connsiteX7" fmla="*/ 17005 w 25907150"/>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09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05113 w 25915879"/>
                <a:gd name="connsiteY6" fmla="*/ 3169172 h 3169172"/>
                <a:gd name="connsiteX7" fmla="*/ 0 w 25915879"/>
                <a:gd name="connsiteY7" fmla="*/ 2447870 h 3169172"/>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37451 w 25915879"/>
                <a:gd name="connsiteY6" fmla="*/ 3169172 h 3169172"/>
                <a:gd name="connsiteX7" fmla="*/ 0 w 25915879"/>
                <a:gd name="connsiteY7" fmla="*/ 2447870 h 3169172"/>
                <a:gd name="connsiteX0" fmla="*/ 0 w 25915879"/>
                <a:gd name="connsiteY0" fmla="*/ 2447870 h 3021118"/>
                <a:gd name="connsiteX1" fmla="*/ 8729 w 25915879"/>
                <a:gd name="connsiteY1" fmla="*/ 0 h 3021118"/>
                <a:gd name="connsiteX2" fmla="*/ 25915828 w 25915879"/>
                <a:gd name="connsiteY2" fmla="*/ 2261 h 3021118"/>
                <a:gd name="connsiteX3" fmla="*/ 25911723 w 25915879"/>
                <a:gd name="connsiteY3" fmla="*/ 1363277 h 3021118"/>
                <a:gd name="connsiteX4" fmla="*/ 24537039 w 25915879"/>
                <a:gd name="connsiteY4" fmla="*/ 2406200 h 3021118"/>
                <a:gd name="connsiteX5" fmla="*/ 2248316 w 25915879"/>
                <a:gd name="connsiteY5" fmla="*/ 2456411 h 3021118"/>
                <a:gd name="connsiteX6" fmla="*/ 1133859 w 25915879"/>
                <a:gd name="connsiteY6" fmla="*/ 3021118 h 3021118"/>
                <a:gd name="connsiteX7" fmla="*/ 0 w 25915879"/>
                <a:gd name="connsiteY7" fmla="*/ 2447870 h 3021118"/>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49688"/>
                <a:gd name="connsiteX1" fmla="*/ 8729 w 25915879"/>
                <a:gd name="connsiteY1" fmla="*/ 0 h 3149688"/>
                <a:gd name="connsiteX2" fmla="*/ 25915828 w 25915879"/>
                <a:gd name="connsiteY2" fmla="*/ 2261 h 3149688"/>
                <a:gd name="connsiteX3" fmla="*/ 25911723 w 25915879"/>
                <a:gd name="connsiteY3" fmla="*/ 1363277 h 3149688"/>
                <a:gd name="connsiteX4" fmla="*/ 24537039 w 25915879"/>
                <a:gd name="connsiteY4" fmla="*/ 2406200 h 3149688"/>
                <a:gd name="connsiteX5" fmla="*/ 2248316 w 25915879"/>
                <a:gd name="connsiteY5" fmla="*/ 2456411 h 3149688"/>
                <a:gd name="connsiteX6" fmla="*/ 1137451 w 25915879"/>
                <a:gd name="connsiteY6" fmla="*/ 3149688 h 3149688"/>
                <a:gd name="connsiteX7" fmla="*/ 0 w 25915879"/>
                <a:gd name="connsiteY7" fmla="*/ 2447870 h 3149688"/>
                <a:gd name="connsiteX0" fmla="*/ 0 w 25915879"/>
                <a:gd name="connsiteY0" fmla="*/ 2447870 h 3161374"/>
                <a:gd name="connsiteX1" fmla="*/ 8729 w 25915879"/>
                <a:gd name="connsiteY1" fmla="*/ 0 h 3161374"/>
                <a:gd name="connsiteX2" fmla="*/ 25915828 w 25915879"/>
                <a:gd name="connsiteY2" fmla="*/ 2261 h 3161374"/>
                <a:gd name="connsiteX3" fmla="*/ 25911723 w 25915879"/>
                <a:gd name="connsiteY3" fmla="*/ 1363277 h 3161374"/>
                <a:gd name="connsiteX4" fmla="*/ 24537039 w 25915879"/>
                <a:gd name="connsiteY4" fmla="*/ 2406200 h 3161374"/>
                <a:gd name="connsiteX5" fmla="*/ 2248316 w 25915879"/>
                <a:gd name="connsiteY5" fmla="*/ 2456411 h 3161374"/>
                <a:gd name="connsiteX6" fmla="*/ 1137451 w 25915879"/>
                <a:gd name="connsiteY6" fmla="*/ 3161374 h 3161374"/>
                <a:gd name="connsiteX7" fmla="*/ 0 w 25915879"/>
                <a:gd name="connsiteY7" fmla="*/ 2447870 h 3161374"/>
                <a:gd name="connsiteX0" fmla="*/ 8729 w 25915879"/>
                <a:gd name="connsiteY0" fmla="*/ 0 h 3161374"/>
                <a:gd name="connsiteX1" fmla="*/ 25915828 w 25915879"/>
                <a:gd name="connsiteY1" fmla="*/ 2261 h 3161374"/>
                <a:gd name="connsiteX2" fmla="*/ 25911723 w 25915879"/>
                <a:gd name="connsiteY2" fmla="*/ 1363277 h 3161374"/>
                <a:gd name="connsiteX3" fmla="*/ 24537039 w 25915879"/>
                <a:gd name="connsiteY3" fmla="*/ 2406200 h 3161374"/>
                <a:gd name="connsiteX4" fmla="*/ 2248316 w 25915879"/>
                <a:gd name="connsiteY4" fmla="*/ 2456411 h 3161374"/>
                <a:gd name="connsiteX5" fmla="*/ 1137451 w 25915879"/>
                <a:gd name="connsiteY5" fmla="*/ 3161374 h 3161374"/>
                <a:gd name="connsiteX6" fmla="*/ 0 w 25915879"/>
                <a:gd name="connsiteY6" fmla="*/ 2447870 h 3161374"/>
                <a:gd name="connsiteX7" fmla="*/ 267794 w 25915879"/>
                <a:gd name="connsiteY7" fmla="*/ 280913 h 3161374"/>
                <a:gd name="connsiteX0" fmla="*/ 8729 w 25915879"/>
                <a:gd name="connsiteY0" fmla="*/ 0 h 3161374"/>
                <a:gd name="connsiteX1" fmla="*/ 25915828 w 25915879"/>
                <a:gd name="connsiteY1" fmla="*/ 2261 h 3161374"/>
                <a:gd name="connsiteX2" fmla="*/ 25911723 w 25915879"/>
                <a:gd name="connsiteY2" fmla="*/ 1363277 h 3161374"/>
                <a:gd name="connsiteX3" fmla="*/ 24537039 w 25915879"/>
                <a:gd name="connsiteY3" fmla="*/ 2406200 h 3161374"/>
                <a:gd name="connsiteX4" fmla="*/ 2248316 w 25915879"/>
                <a:gd name="connsiteY4" fmla="*/ 2456411 h 3161374"/>
                <a:gd name="connsiteX5" fmla="*/ 1137451 w 25915879"/>
                <a:gd name="connsiteY5" fmla="*/ 3161374 h 3161374"/>
                <a:gd name="connsiteX6" fmla="*/ 0 w 25915879"/>
                <a:gd name="connsiteY6" fmla="*/ 2447870 h 3161374"/>
                <a:gd name="connsiteX0" fmla="*/ 25915828 w 25915879"/>
                <a:gd name="connsiteY0" fmla="*/ 0 h 3159113"/>
                <a:gd name="connsiteX1" fmla="*/ 25911723 w 25915879"/>
                <a:gd name="connsiteY1" fmla="*/ 1361016 h 3159113"/>
                <a:gd name="connsiteX2" fmla="*/ 24537039 w 25915879"/>
                <a:gd name="connsiteY2" fmla="*/ 2403939 h 3159113"/>
                <a:gd name="connsiteX3" fmla="*/ 2248316 w 25915879"/>
                <a:gd name="connsiteY3" fmla="*/ 2454150 h 3159113"/>
                <a:gd name="connsiteX4" fmla="*/ 1137451 w 25915879"/>
                <a:gd name="connsiteY4" fmla="*/ 3159113 h 3159113"/>
                <a:gd name="connsiteX5" fmla="*/ 0 w 25915879"/>
                <a:gd name="connsiteY5" fmla="*/ 2445609 h 3159113"/>
                <a:gd name="connsiteX0" fmla="*/ 25911723 w 25911731"/>
                <a:gd name="connsiteY0" fmla="*/ 1 h 1798098"/>
                <a:gd name="connsiteX1" fmla="*/ 24537039 w 25911731"/>
                <a:gd name="connsiteY1" fmla="*/ 1042924 h 1798098"/>
                <a:gd name="connsiteX2" fmla="*/ 2248316 w 25911731"/>
                <a:gd name="connsiteY2" fmla="*/ 1093135 h 1798098"/>
                <a:gd name="connsiteX3" fmla="*/ 1137451 w 25911731"/>
                <a:gd name="connsiteY3" fmla="*/ 1798098 h 1798098"/>
                <a:gd name="connsiteX4" fmla="*/ 0 w 25911731"/>
                <a:gd name="connsiteY4" fmla="*/ 1084594 h 1798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1731" h="1798098">
                  <a:moveTo>
                    <a:pt x="25911723" y="1"/>
                  </a:moveTo>
                  <a:cubicBezTo>
                    <a:pt x="25915358" y="1117162"/>
                    <a:pt x="24907606" y="1042700"/>
                    <a:pt x="24537039" y="1042924"/>
                  </a:cubicBezTo>
                  <a:lnTo>
                    <a:pt x="2248316" y="1093135"/>
                  </a:lnTo>
                  <a:cubicBezTo>
                    <a:pt x="1655273" y="1103392"/>
                    <a:pt x="1329060" y="1335276"/>
                    <a:pt x="1137451" y="1798098"/>
                  </a:cubicBezTo>
                  <a:cubicBezTo>
                    <a:pt x="849876" y="1144972"/>
                    <a:pt x="329529" y="1093749"/>
                    <a:pt x="0" y="1084594"/>
                  </a:cubicBezTo>
                </a:path>
              </a:pathLst>
            </a:custGeom>
            <a:noFill/>
            <a:ln w="28575" cmpd="sng" algn="ctr">
              <a:solidFill>
                <a:schemeClr val="accent2"/>
              </a:solidFill>
              <a:miter lim="800000"/>
              <a:headEnd/>
              <a:tailEnd/>
            </a:ln>
            <a:effectLst/>
          </p:spPr>
          <p:txBody>
            <a:bodyPr wrap="square" lIns="33059" tIns="42974" rIns="33059" bIns="42974" rtlCol="0" anchor="ctr"/>
            <a:lstStyle/>
            <a:p>
              <a:pPr algn="ctr" fontAlgn="auto">
                <a:spcBef>
                  <a:spcPts val="0"/>
                </a:spcBef>
                <a:spcAft>
                  <a:spcPts val="0"/>
                </a:spcAft>
              </a:pPr>
              <a:endParaRPr lang="en-US" sz="1333" dirty="0">
                <a:solidFill>
                  <a:schemeClr val="bg1"/>
                </a:solidFill>
                <a:latin typeface="Arial" pitchFamily="34" charset="0"/>
                <a:cs typeface="Arial" pitchFamily="34" charset="0"/>
              </a:endParaRPr>
            </a:p>
          </p:txBody>
        </p:sp>
      </p:grpSp>
      <p:graphicFrame>
        <p:nvGraphicFramePr>
          <p:cNvPr id="3" name="Object 2" hidden="1"/>
          <p:cNvGraphicFramePr>
            <a:graphicFrameLocks noChangeAspect="1"/>
          </p:cNvGraphicFramePr>
          <p:nvPr>
            <p:custDataLst>
              <p:tags r:id="rId1"/>
            </p:custDataLst>
          </p:nvPr>
        </p:nvGraphicFramePr>
        <p:xfrm>
          <a:off x="0" y="1"/>
          <a:ext cx="195384" cy="158751"/>
        </p:xfrm>
        <a:graphic>
          <a:graphicData uri="http://schemas.openxmlformats.org/presentationml/2006/ole">
            <mc:AlternateContent xmlns:mc="http://schemas.openxmlformats.org/markup-compatibility/2006">
              <mc:Choice xmlns:v="urn:schemas-microsoft-com:vml" Requires="v">
                <p:oleObj name="think-cell Slide" r:id="rId6" imgW="360" imgH="360" progId="">
                  <p:embed/>
                </p:oleObj>
              </mc:Choice>
              <mc:Fallback>
                <p:oleObj name="think-cell Slide" r:id="rId6" imgW="360" imgH="360" progId="">
                  <p:embed/>
                  <p:pic>
                    <p:nvPicPr>
                      <p:cNvPr id="3" name="Object 2"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2"/>
            </p:custDataLst>
          </p:nvPr>
        </p:nvSpPr>
        <p:spPr/>
        <p:txBody>
          <a:bodyPr/>
          <a:lstStyle>
            <a:lvl1pPr>
              <a:defRPr>
                <a:solidFill>
                  <a:schemeClr val="tx1"/>
                </a:solidFill>
              </a:defRPr>
            </a:lvl1pPr>
          </a:lstStyle>
          <a:p>
            <a:pPr lvl="0"/>
            <a:r>
              <a:rPr lang="en-US" noProof="0" dirty="0"/>
              <a:t>Click to edit Master title style</a:t>
            </a:r>
          </a:p>
        </p:txBody>
      </p:sp>
    </p:spTree>
    <p:extLst>
      <p:ext uri="{BB962C8B-B14F-4D97-AF65-F5344CB8AC3E}">
        <p14:creationId xmlns:p14="http://schemas.microsoft.com/office/powerpoint/2010/main" val="22229765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8634"/>
            <a:ext cx="10972800" cy="1166815"/>
          </a:xfrm>
        </p:spPr>
        <p:txBody>
          <a:bodyPr/>
          <a:lstStyle>
            <a:lvl1pPr>
              <a:defRPr>
                <a:solidFill>
                  <a:schemeClr val="bg1"/>
                </a:solidFill>
              </a:defRPr>
            </a:lvl1pPr>
          </a:lstStyle>
          <a:p>
            <a:r>
              <a:rPr lang="en-US" dirty="0"/>
              <a:t>Title - Title Case, Calibri 28 </a:t>
            </a:r>
            <a:r>
              <a:rPr lang="en-US" dirty="0" err="1"/>
              <a:t>Pt</a:t>
            </a:r>
            <a:br>
              <a:rPr lang="en-US" dirty="0"/>
            </a:br>
            <a:r>
              <a:rPr lang="en-US" dirty="0"/>
              <a:t>2 Line Max</a:t>
            </a:r>
          </a:p>
        </p:txBody>
      </p:sp>
      <p:sp>
        <p:nvSpPr>
          <p:cNvPr id="5" name="Text Placeholder 8"/>
          <p:cNvSpPr>
            <a:spLocks noGrp="1"/>
          </p:cNvSpPr>
          <p:nvPr>
            <p:ph type="body" sz="quarter" idx="12"/>
          </p:nvPr>
        </p:nvSpPr>
        <p:spPr>
          <a:xfrm>
            <a:off x="613581" y="5930900"/>
            <a:ext cx="10964841" cy="273051"/>
          </a:xfrm>
        </p:spPr>
        <p:txBody>
          <a:bodyPr/>
          <a:lstStyle>
            <a:lvl1pPr marL="0" indent="0">
              <a:lnSpc>
                <a:spcPct val="100000"/>
              </a:lnSpc>
              <a:spcBef>
                <a:spcPts val="0"/>
              </a:spcBef>
              <a:spcAft>
                <a:spcPts val="0"/>
              </a:spcAft>
              <a:buNone/>
              <a:defRPr sz="1333">
                <a:solidFill>
                  <a:schemeClr val="bg1"/>
                </a:solidFill>
              </a:defRPr>
            </a:lvl1pPr>
            <a:lvl2pPr marL="524920" indent="0">
              <a:lnSpc>
                <a:spcPct val="100000"/>
              </a:lnSpc>
              <a:spcBef>
                <a:spcPts val="0"/>
              </a:spcBef>
              <a:spcAft>
                <a:spcPts val="0"/>
              </a:spcAft>
              <a:buNone/>
              <a:defRPr/>
            </a:lvl2pPr>
            <a:lvl3pPr marL="999042" indent="0">
              <a:lnSpc>
                <a:spcPct val="100000"/>
              </a:lnSpc>
              <a:spcBef>
                <a:spcPts val="0"/>
              </a:spcBef>
              <a:spcAft>
                <a:spcPts val="0"/>
              </a:spcAft>
              <a:buNone/>
              <a:defRPr/>
            </a:lvl3pPr>
            <a:lvl4pPr marL="1456230" indent="0">
              <a:lnSpc>
                <a:spcPct val="100000"/>
              </a:lnSpc>
              <a:spcBef>
                <a:spcPts val="0"/>
              </a:spcBef>
              <a:spcAft>
                <a:spcPts val="0"/>
              </a:spcAft>
              <a:buNone/>
              <a:defRPr/>
            </a:lvl4pPr>
            <a:lvl5pPr marL="1828754" indent="0">
              <a:lnSpc>
                <a:spcPct val="100000"/>
              </a:lnSpc>
              <a:spcBef>
                <a:spcPts val="0"/>
              </a:spcBef>
              <a:spcAft>
                <a:spcPts val="0"/>
              </a:spcAft>
              <a:buNone/>
              <a:defRPr/>
            </a:lvl5pPr>
          </a:lstStyle>
          <a:p>
            <a:pPr lvl="0"/>
            <a:r>
              <a:rPr lang="en-US" dirty="0"/>
              <a:t>Click to edit Master text styles</a:t>
            </a:r>
          </a:p>
        </p:txBody>
      </p:sp>
    </p:spTree>
    <p:extLst>
      <p:ext uri="{BB962C8B-B14F-4D97-AF65-F5344CB8AC3E}">
        <p14:creationId xmlns:p14="http://schemas.microsoft.com/office/powerpoint/2010/main" val="719554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lvl1pPr>
              <a:defRPr baseline="0">
                <a:solidFill>
                  <a:schemeClr val="bg1"/>
                </a:solidFill>
              </a:defRPr>
            </a:lvl1pPr>
          </a:lstStyle>
          <a:p>
            <a:endParaRPr lang="en-US" dirty="0">
              <a:solidFill>
                <a:srgbClr val="FFFFFF"/>
              </a:solidFill>
            </a:endParaRPr>
          </a:p>
        </p:txBody>
      </p:sp>
    </p:spTree>
    <p:extLst>
      <p:ext uri="{BB962C8B-B14F-4D97-AF65-F5344CB8AC3E}">
        <p14:creationId xmlns:p14="http://schemas.microsoft.com/office/powerpoint/2010/main" val="81211923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cSld name="2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308634"/>
            <a:ext cx="10972800" cy="609334"/>
          </a:xfrm>
        </p:spPr>
        <p:txBody>
          <a:bodyPr/>
          <a:lstStyle/>
          <a:p>
            <a:r>
              <a:rPr lang="en-US"/>
              <a:t>Click to edit Master title style</a:t>
            </a:r>
          </a:p>
        </p:txBody>
      </p:sp>
    </p:spTree>
    <p:extLst>
      <p:ext uri="{BB962C8B-B14F-4D97-AF65-F5344CB8AC3E}">
        <p14:creationId xmlns:p14="http://schemas.microsoft.com/office/powerpoint/2010/main" val="308002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9"/>
          <p:cNvSpPr>
            <a:spLocks/>
          </p:cNvSpPr>
          <p:nvPr userDrawn="1"/>
        </p:nvSpPr>
        <p:spPr bwMode="auto">
          <a:xfrm>
            <a:off x="-312712" y="0"/>
            <a:ext cx="8760296"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a16="http://schemas.microsoft.com/office/drawing/2014/main" id="{D4E263B9-5E55-409E-9F7C-2F67A89E06AA}"/>
              </a:ext>
            </a:extLst>
          </p:cNvPr>
          <p:cNvSpPr>
            <a:spLocks noGrp="1"/>
          </p:cNvSpPr>
          <p:nvPr>
            <p:ph type="pic" sz="quarter" idx="10"/>
          </p:nvPr>
        </p:nvSpPr>
        <p:spPr>
          <a:xfrm>
            <a:off x="4943872" y="-1634"/>
            <a:ext cx="7248128" cy="6859588"/>
          </a:xfrm>
          <a:prstGeom prst="rect">
            <a:avLst/>
          </a:prstGeom>
          <a:noFill/>
        </p:spPr>
        <p:txBody>
          <a:bodyPr anchor="ctr"/>
          <a:lstStyle>
            <a:lvl1pPr marL="0" indent="0" algn="ctr">
              <a:buNone/>
              <a:defRPr/>
            </a:lvl1pPr>
          </a:lstStyle>
          <a:p>
            <a:endParaRPr lang="pt-PT" dirty="0"/>
          </a:p>
        </p:txBody>
      </p:sp>
      <p:pic>
        <p:nvPicPr>
          <p:cNvPr id="10" name="Picture Placeholder 8">
            <a:extLst>
              <a:ext uri="{FF2B5EF4-FFF2-40B4-BE49-F238E27FC236}">
                <a16:creationId xmlns:a16="http://schemas.microsoft.com/office/drawing/2014/main"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2273300" y="-1588"/>
            <a:ext cx="9918700" cy="6859588"/>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407988" y="434513"/>
            <a:ext cx="5471988"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11547793" y="188640"/>
            <a:ext cx="424356" cy="459624"/>
          </a:xfrm>
          <a:prstGeom prst="rect">
            <a:avLst/>
          </a:prstGeom>
        </p:spPr>
      </p:pic>
    </p:spTree>
    <p:extLst>
      <p:ext uri="{BB962C8B-B14F-4D97-AF65-F5344CB8AC3E}">
        <p14:creationId xmlns:p14="http://schemas.microsoft.com/office/powerpoint/2010/main" val="38864051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5848EA7-8D7C-4A7B-9182-7C1202EDBFB1}"/>
              </a:ext>
            </a:extLst>
          </p:cNvPr>
          <p:cNvSpPr/>
          <p:nvPr userDrawn="1"/>
        </p:nvSpPr>
        <p:spPr>
          <a:xfrm>
            <a:off x="5550122" y="732974"/>
            <a:ext cx="6641878"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7" name="Text Placeholder 7">
            <a:extLst>
              <a:ext uri="{FF2B5EF4-FFF2-40B4-BE49-F238E27FC236}">
                <a16:creationId xmlns:a16="http://schemas.microsoft.com/office/drawing/2014/main" id="{B223EFB8-88D3-4227-B238-464A474B852E}"/>
              </a:ext>
            </a:extLst>
          </p:cNvPr>
          <p:cNvSpPr>
            <a:spLocks noGrp="1"/>
          </p:cNvSpPr>
          <p:nvPr>
            <p:ph type="body" sz="quarter" idx="12" hasCustomPrompt="1"/>
          </p:nvPr>
        </p:nvSpPr>
        <p:spPr>
          <a:xfrm>
            <a:off x="2044699" y="3913792"/>
            <a:ext cx="299443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8" name="Text Placeholder 7">
            <a:extLst>
              <a:ext uri="{FF2B5EF4-FFF2-40B4-BE49-F238E27FC236}">
                <a16:creationId xmlns:a16="http://schemas.microsoft.com/office/drawing/2014/main" id="{274C953F-F6D9-4EEF-A914-7C47201B5536}"/>
              </a:ext>
            </a:extLst>
          </p:cNvPr>
          <p:cNvSpPr>
            <a:spLocks noGrp="1"/>
          </p:cNvSpPr>
          <p:nvPr>
            <p:ph type="body" sz="quarter" idx="13" hasCustomPrompt="1"/>
          </p:nvPr>
        </p:nvSpPr>
        <p:spPr>
          <a:xfrm>
            <a:off x="2044699" y="5111406"/>
            <a:ext cx="299443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5" name="Text Placeholder 7">
            <a:extLst>
              <a:ext uri="{FF2B5EF4-FFF2-40B4-BE49-F238E27FC236}">
                <a16:creationId xmlns:a16="http://schemas.microsoft.com/office/drawing/2014/main" id="{053B0AF9-F410-4C47-9D9C-CAC9890E4210}"/>
              </a:ext>
            </a:extLst>
          </p:cNvPr>
          <p:cNvSpPr>
            <a:spLocks noGrp="1"/>
          </p:cNvSpPr>
          <p:nvPr>
            <p:ph type="body" sz="quarter" idx="10" hasCustomPrompt="1"/>
          </p:nvPr>
        </p:nvSpPr>
        <p:spPr>
          <a:xfrm>
            <a:off x="407988" y="1413990"/>
            <a:ext cx="6297894" cy="894840"/>
          </a:xfrm>
          <a:prstGeom prst="rect">
            <a:avLst/>
          </a:prstGeom>
        </p:spPr>
        <p:txBody>
          <a:bodyPr>
            <a:noAutofit/>
          </a:bodyPr>
          <a:lstStyle>
            <a:lvl1pPr>
              <a:lnSpc>
                <a:spcPts val="2200"/>
              </a:lnSpc>
              <a:defRPr sz="1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6" name="Text Placeholder 7">
            <a:extLst>
              <a:ext uri="{FF2B5EF4-FFF2-40B4-BE49-F238E27FC236}">
                <a16:creationId xmlns:a16="http://schemas.microsoft.com/office/drawing/2014/main" id="{4C26CB88-1502-4963-9C3F-B1DA1792174C}"/>
              </a:ext>
            </a:extLst>
          </p:cNvPr>
          <p:cNvSpPr>
            <a:spLocks noGrp="1"/>
          </p:cNvSpPr>
          <p:nvPr>
            <p:ph type="body" sz="quarter" idx="11" hasCustomPrompt="1"/>
          </p:nvPr>
        </p:nvSpPr>
        <p:spPr>
          <a:xfrm>
            <a:off x="2044699" y="2611604"/>
            <a:ext cx="299443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a16="http://schemas.microsoft.com/office/drawing/2014/main" id="{14E8646B-8451-4052-9B50-DB60E346C8FA}"/>
              </a:ext>
            </a:extLst>
          </p:cNvPr>
          <p:cNvSpPr>
            <a:spLocks noGrp="1"/>
          </p:cNvSpPr>
          <p:nvPr>
            <p:ph type="body" sz="quarter" idx="14" hasCustomPrompt="1"/>
          </p:nvPr>
        </p:nvSpPr>
        <p:spPr>
          <a:xfrm>
            <a:off x="7392144" y="5276721"/>
            <a:ext cx="4391869" cy="729525"/>
          </a:xfrm>
          <a:prstGeom prst="rect">
            <a:avLst/>
          </a:prstGeom>
        </p:spPr>
        <p:txBody>
          <a:bodyPr>
            <a:noAutofit/>
          </a:bodyPr>
          <a:lstStyle>
            <a:lvl1pPr algn="r">
              <a:lnSpc>
                <a:spcPts val="1800"/>
              </a:lnSpc>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42">
            <a:extLst>
              <a:ext uri="{FF2B5EF4-FFF2-40B4-BE49-F238E27FC236}">
                <a16:creationId xmlns:a16="http://schemas.microsoft.com/office/drawing/2014/main" id="{A06380E9-5885-470D-9428-A5F69B32620C}"/>
              </a:ext>
            </a:extLst>
          </p:cNvPr>
          <p:cNvSpPr>
            <a:spLocks noGrp="1"/>
          </p:cNvSpPr>
          <p:nvPr>
            <p:ph type="body" sz="quarter" idx="15" hasCustomPrompt="1"/>
          </p:nvPr>
        </p:nvSpPr>
        <p:spPr>
          <a:xfrm>
            <a:off x="7392144" y="4140764"/>
            <a:ext cx="4391869" cy="974725"/>
          </a:xfrm>
          <a:prstGeom prst="rect">
            <a:avLst/>
          </a:prstGeom>
        </p:spPr>
        <p:txBody>
          <a:bodyPr anchor="b">
            <a:noAutofit/>
          </a:bodyPr>
          <a:lstStyle>
            <a:lvl1pPr algn="r">
              <a:lnSpc>
                <a:spcPts val="3000"/>
              </a:lnSpc>
              <a:defRPr sz="260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407988" y="404813"/>
            <a:ext cx="11016604"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11665391" y="6555758"/>
            <a:ext cx="360997"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Tree>
    <p:extLst>
      <p:ext uri="{BB962C8B-B14F-4D97-AF65-F5344CB8AC3E}">
        <p14:creationId xmlns:p14="http://schemas.microsoft.com/office/powerpoint/2010/main" val="94256331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userDrawn="1">
  <p:cSld name="Title Slide White">
    <p:bg>
      <p:bgPr>
        <a:solidFill>
          <a:schemeClr val="tx1"/>
        </a:solid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black">
          <a:xfrm>
            <a:off x="609863" y="1678931"/>
            <a:ext cx="10889948" cy="2117503"/>
          </a:xfrm>
          <a:prstGeom prst="rect">
            <a:avLst/>
          </a:prstGeom>
        </p:spPr>
        <p:txBody>
          <a:bodyPr wrap="square" anchor="b" anchorCtr="0">
            <a:spAutoFit/>
          </a:bodyPr>
          <a:lstStyle>
            <a:lvl1pPr algn="l">
              <a:defRPr sz="7200">
                <a:solidFill>
                  <a:schemeClr val="bg1"/>
                </a:solidFill>
                <a:latin typeface="+mj-lt"/>
              </a:defRPr>
            </a:lvl1pPr>
          </a:lstStyle>
          <a:p>
            <a:r>
              <a:rPr lang="en-US" dirty="0"/>
              <a:t>Always In Title Case; </a:t>
            </a:r>
            <a:br>
              <a:rPr lang="en-US" dirty="0"/>
            </a:br>
            <a:r>
              <a:rPr lang="en-US" dirty="0"/>
              <a:t>2 Lines Preferred</a:t>
            </a:r>
          </a:p>
        </p:txBody>
      </p:sp>
      <p:sp>
        <p:nvSpPr>
          <p:cNvPr id="9" name="Text Placeholder 12"/>
          <p:cNvSpPr>
            <a:spLocks noGrp="1"/>
          </p:cNvSpPr>
          <p:nvPr>
            <p:ph type="body" sz="quarter" idx="11" hasCustomPrompt="1"/>
          </p:nvPr>
        </p:nvSpPr>
        <p:spPr bwMode="black">
          <a:xfrm>
            <a:off x="514864" y="4791849"/>
            <a:ext cx="8608155" cy="458331"/>
          </a:xfrm>
          <a:prstGeom prst="rect">
            <a:avLst/>
          </a:prstGeom>
        </p:spPr>
        <p:txBody>
          <a:bodyPr tIns="0">
            <a:spAutoFit/>
          </a:bodyPr>
          <a:lstStyle>
            <a:lvl1pPr marL="0" indent="0">
              <a:buNone/>
              <a:defRPr sz="1600" b="0">
                <a:solidFill>
                  <a:schemeClr val="bg1"/>
                </a:solidFill>
                <a:latin typeface="+mj-lt"/>
              </a:defRPr>
            </a:lvl1pPr>
          </a:lstStyle>
          <a:p>
            <a:pPr lvl="0"/>
            <a:r>
              <a:rPr lang="en-US" dirty="0"/>
              <a:t>Insert Date Here</a:t>
            </a:r>
            <a:endParaRPr lang="lt-LT" dirty="0"/>
          </a:p>
        </p:txBody>
      </p:sp>
      <p:sp>
        <p:nvSpPr>
          <p:cNvPr id="10" name="Text Placeholder 2"/>
          <p:cNvSpPr>
            <a:spLocks noGrp="1"/>
          </p:cNvSpPr>
          <p:nvPr>
            <p:ph type="body" idx="12" hasCustomPrompt="1"/>
          </p:nvPr>
        </p:nvSpPr>
        <p:spPr>
          <a:xfrm>
            <a:off x="536888" y="3759547"/>
            <a:ext cx="8607117" cy="723967"/>
          </a:xfrm>
        </p:spPr>
        <p:txBody>
          <a:bodyPr/>
          <a:lstStyle>
            <a:lvl1pPr marL="0" indent="0">
              <a:buNone/>
              <a:defRPr sz="1867" b="1">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363783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Slide 3">
    <p:bg>
      <p:bgPr>
        <a:solidFill>
          <a:srgbClr val="E6E7E7"/>
        </a:solidFill>
        <a:effectLst/>
      </p:bgPr>
    </p:bg>
    <p:spTree>
      <p:nvGrpSpPr>
        <p:cNvPr id="1" name=""/>
        <p:cNvGrpSpPr/>
        <p:nvPr/>
      </p:nvGrpSpPr>
      <p:grpSpPr>
        <a:xfrm>
          <a:off x="0" y="0"/>
          <a:ext cx="0" cy="0"/>
          <a:chOff x="0" y="0"/>
          <a:chExt cx="0" cy="0"/>
        </a:xfrm>
      </p:grpSpPr>
      <p:graphicFrame>
        <p:nvGraphicFramePr>
          <p:cNvPr id="16" name="Object 15"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16" name="Object 15"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246" name="Freeform 6"/>
          <p:cNvSpPr>
            <a:spLocks/>
          </p:cNvSpPr>
          <p:nvPr userDrawn="1"/>
        </p:nvSpPr>
        <p:spPr bwMode="auto">
          <a:xfrm>
            <a:off x="3771900" y="1847851"/>
            <a:ext cx="8420100" cy="5010150"/>
          </a:xfrm>
          <a:custGeom>
            <a:avLst/>
            <a:gdLst/>
            <a:ahLst/>
            <a:cxnLst>
              <a:cxn ang="0">
                <a:pos x="5302" y="3130"/>
              </a:cxn>
              <a:cxn ang="0">
                <a:pos x="5302" y="994"/>
              </a:cxn>
              <a:cxn ang="0">
                <a:pos x="5302" y="982"/>
              </a:cxn>
              <a:cxn ang="0">
                <a:pos x="5302" y="966"/>
              </a:cxn>
              <a:cxn ang="0">
                <a:pos x="5298" y="962"/>
              </a:cxn>
              <a:cxn ang="0">
                <a:pos x="5284" y="968"/>
              </a:cxn>
              <a:cxn ang="0">
                <a:pos x="5234" y="992"/>
              </a:cxn>
              <a:cxn ang="0">
                <a:pos x="5132" y="1030"/>
              </a:cxn>
              <a:cxn ang="0">
                <a:pos x="5080" y="1044"/>
              </a:cxn>
              <a:cxn ang="0">
                <a:pos x="4944" y="1076"/>
              </a:cxn>
              <a:cxn ang="0">
                <a:pos x="4806" y="1094"/>
              </a:cxn>
              <a:cxn ang="0">
                <a:pos x="4668" y="1104"/>
              </a:cxn>
              <a:cxn ang="0">
                <a:pos x="4528" y="1102"/>
              </a:cxn>
              <a:cxn ang="0">
                <a:pos x="4436" y="1098"/>
              </a:cxn>
              <a:cxn ang="0">
                <a:pos x="4254" y="1080"/>
              </a:cxn>
              <a:cxn ang="0">
                <a:pos x="4074" y="1054"/>
              </a:cxn>
              <a:cxn ang="0">
                <a:pos x="3894" y="1018"/>
              </a:cxn>
              <a:cxn ang="0">
                <a:pos x="3806" y="996"/>
              </a:cxn>
              <a:cxn ang="0">
                <a:pos x="3518" y="918"/>
              </a:cxn>
              <a:cxn ang="0">
                <a:pos x="3236" y="828"/>
              </a:cxn>
              <a:cxn ang="0">
                <a:pos x="2956" y="724"/>
              </a:cxn>
              <a:cxn ang="0">
                <a:pos x="2680" y="612"/>
              </a:cxn>
              <a:cxn ang="0">
                <a:pos x="2522" y="544"/>
              </a:cxn>
              <a:cxn ang="0">
                <a:pos x="2210" y="402"/>
              </a:cxn>
              <a:cxn ang="0">
                <a:pos x="1902" y="250"/>
              </a:cxn>
              <a:cxn ang="0">
                <a:pos x="1596" y="92"/>
              </a:cxn>
              <a:cxn ang="0">
                <a:pos x="1446" y="10"/>
              </a:cxn>
              <a:cxn ang="0">
                <a:pos x="1434" y="4"/>
              </a:cxn>
              <a:cxn ang="0">
                <a:pos x="1432" y="0"/>
              </a:cxn>
              <a:cxn ang="0">
                <a:pos x="1424" y="0"/>
              </a:cxn>
              <a:cxn ang="0">
                <a:pos x="1286" y="88"/>
              </a:cxn>
              <a:cxn ang="0">
                <a:pos x="1132" y="194"/>
              </a:cxn>
              <a:cxn ang="0">
                <a:pos x="982" y="304"/>
              </a:cxn>
              <a:cxn ang="0">
                <a:pos x="838" y="422"/>
              </a:cxn>
              <a:cxn ang="0">
                <a:pos x="702" y="548"/>
              </a:cxn>
              <a:cxn ang="0">
                <a:pos x="660" y="592"/>
              </a:cxn>
              <a:cxn ang="0">
                <a:pos x="578" y="678"/>
              </a:cxn>
              <a:cxn ang="0">
                <a:pos x="500" y="768"/>
              </a:cxn>
              <a:cxn ang="0">
                <a:pos x="428" y="862"/>
              </a:cxn>
              <a:cxn ang="0">
                <a:pos x="360" y="958"/>
              </a:cxn>
              <a:cxn ang="0">
                <a:pos x="296" y="1058"/>
              </a:cxn>
              <a:cxn ang="0">
                <a:pos x="240" y="1162"/>
              </a:cxn>
              <a:cxn ang="0">
                <a:pos x="188" y="1270"/>
              </a:cxn>
              <a:cxn ang="0">
                <a:pos x="164" y="1326"/>
              </a:cxn>
              <a:cxn ang="0">
                <a:pos x="114" y="1460"/>
              </a:cxn>
              <a:cxn ang="0">
                <a:pos x="72" y="1596"/>
              </a:cxn>
              <a:cxn ang="0">
                <a:pos x="42" y="1736"/>
              </a:cxn>
              <a:cxn ang="0">
                <a:pos x="18" y="1876"/>
              </a:cxn>
              <a:cxn ang="0">
                <a:pos x="10" y="1958"/>
              </a:cxn>
              <a:cxn ang="0">
                <a:pos x="4" y="2038"/>
              </a:cxn>
              <a:cxn ang="0">
                <a:pos x="2" y="2052"/>
              </a:cxn>
              <a:cxn ang="0">
                <a:pos x="0" y="2054"/>
              </a:cxn>
              <a:cxn ang="0">
                <a:pos x="0" y="2312"/>
              </a:cxn>
              <a:cxn ang="0">
                <a:pos x="6" y="2330"/>
              </a:cxn>
              <a:cxn ang="0">
                <a:pos x="6" y="2350"/>
              </a:cxn>
              <a:cxn ang="0">
                <a:pos x="26" y="2552"/>
              </a:cxn>
              <a:cxn ang="0">
                <a:pos x="56" y="2752"/>
              </a:cxn>
              <a:cxn ang="0">
                <a:pos x="100" y="2950"/>
              </a:cxn>
              <a:cxn ang="0">
                <a:pos x="150" y="3148"/>
              </a:cxn>
              <a:cxn ang="0">
                <a:pos x="154" y="3156"/>
              </a:cxn>
              <a:cxn ang="0">
                <a:pos x="5304" y="3156"/>
              </a:cxn>
              <a:cxn ang="0">
                <a:pos x="5302" y="3130"/>
              </a:cxn>
            </a:cxnLst>
            <a:rect l="0" t="0" r="r" b="b"/>
            <a:pathLst>
              <a:path w="5304" h="3156">
                <a:moveTo>
                  <a:pt x="5302" y="3130"/>
                </a:moveTo>
                <a:lnTo>
                  <a:pt x="5302" y="3130"/>
                </a:lnTo>
                <a:lnTo>
                  <a:pt x="5302" y="994"/>
                </a:lnTo>
                <a:lnTo>
                  <a:pt x="5302" y="994"/>
                </a:lnTo>
                <a:lnTo>
                  <a:pt x="5302" y="982"/>
                </a:lnTo>
                <a:lnTo>
                  <a:pt x="5302" y="982"/>
                </a:lnTo>
                <a:lnTo>
                  <a:pt x="5302" y="968"/>
                </a:lnTo>
                <a:lnTo>
                  <a:pt x="5302" y="966"/>
                </a:lnTo>
                <a:lnTo>
                  <a:pt x="5300" y="964"/>
                </a:lnTo>
                <a:lnTo>
                  <a:pt x="5298" y="962"/>
                </a:lnTo>
                <a:lnTo>
                  <a:pt x="5294" y="964"/>
                </a:lnTo>
                <a:lnTo>
                  <a:pt x="5284" y="968"/>
                </a:lnTo>
                <a:lnTo>
                  <a:pt x="5284" y="968"/>
                </a:lnTo>
                <a:lnTo>
                  <a:pt x="5234" y="992"/>
                </a:lnTo>
                <a:lnTo>
                  <a:pt x="5184" y="1012"/>
                </a:lnTo>
                <a:lnTo>
                  <a:pt x="5132" y="1030"/>
                </a:lnTo>
                <a:lnTo>
                  <a:pt x="5080" y="1044"/>
                </a:lnTo>
                <a:lnTo>
                  <a:pt x="5080" y="1044"/>
                </a:lnTo>
                <a:lnTo>
                  <a:pt x="5012" y="1062"/>
                </a:lnTo>
                <a:lnTo>
                  <a:pt x="4944" y="1076"/>
                </a:lnTo>
                <a:lnTo>
                  <a:pt x="4876" y="1086"/>
                </a:lnTo>
                <a:lnTo>
                  <a:pt x="4806" y="1094"/>
                </a:lnTo>
                <a:lnTo>
                  <a:pt x="4736" y="1100"/>
                </a:lnTo>
                <a:lnTo>
                  <a:pt x="4668" y="1104"/>
                </a:lnTo>
                <a:lnTo>
                  <a:pt x="4598" y="1104"/>
                </a:lnTo>
                <a:lnTo>
                  <a:pt x="4528" y="1102"/>
                </a:lnTo>
                <a:lnTo>
                  <a:pt x="4528" y="1102"/>
                </a:lnTo>
                <a:lnTo>
                  <a:pt x="4436" y="1098"/>
                </a:lnTo>
                <a:lnTo>
                  <a:pt x="4344" y="1090"/>
                </a:lnTo>
                <a:lnTo>
                  <a:pt x="4254" y="1080"/>
                </a:lnTo>
                <a:lnTo>
                  <a:pt x="4164" y="1068"/>
                </a:lnTo>
                <a:lnTo>
                  <a:pt x="4074" y="1054"/>
                </a:lnTo>
                <a:lnTo>
                  <a:pt x="3984" y="1036"/>
                </a:lnTo>
                <a:lnTo>
                  <a:pt x="3894" y="1018"/>
                </a:lnTo>
                <a:lnTo>
                  <a:pt x="3806" y="996"/>
                </a:lnTo>
                <a:lnTo>
                  <a:pt x="3806" y="996"/>
                </a:lnTo>
                <a:lnTo>
                  <a:pt x="3660" y="960"/>
                </a:lnTo>
                <a:lnTo>
                  <a:pt x="3518" y="918"/>
                </a:lnTo>
                <a:lnTo>
                  <a:pt x="3376" y="874"/>
                </a:lnTo>
                <a:lnTo>
                  <a:pt x="3236" y="828"/>
                </a:lnTo>
                <a:lnTo>
                  <a:pt x="3096" y="778"/>
                </a:lnTo>
                <a:lnTo>
                  <a:pt x="2956" y="724"/>
                </a:lnTo>
                <a:lnTo>
                  <a:pt x="2818" y="670"/>
                </a:lnTo>
                <a:lnTo>
                  <a:pt x="2680" y="612"/>
                </a:lnTo>
                <a:lnTo>
                  <a:pt x="2680" y="612"/>
                </a:lnTo>
                <a:lnTo>
                  <a:pt x="2522" y="544"/>
                </a:lnTo>
                <a:lnTo>
                  <a:pt x="2366" y="474"/>
                </a:lnTo>
                <a:lnTo>
                  <a:pt x="2210" y="402"/>
                </a:lnTo>
                <a:lnTo>
                  <a:pt x="2056" y="326"/>
                </a:lnTo>
                <a:lnTo>
                  <a:pt x="1902" y="250"/>
                </a:lnTo>
                <a:lnTo>
                  <a:pt x="1748" y="172"/>
                </a:lnTo>
                <a:lnTo>
                  <a:pt x="1596" y="92"/>
                </a:lnTo>
                <a:lnTo>
                  <a:pt x="1446" y="10"/>
                </a:lnTo>
                <a:lnTo>
                  <a:pt x="1446" y="10"/>
                </a:lnTo>
                <a:lnTo>
                  <a:pt x="1438" y="6"/>
                </a:lnTo>
                <a:lnTo>
                  <a:pt x="1434" y="4"/>
                </a:lnTo>
                <a:lnTo>
                  <a:pt x="1432" y="0"/>
                </a:lnTo>
                <a:lnTo>
                  <a:pt x="1432" y="0"/>
                </a:lnTo>
                <a:lnTo>
                  <a:pt x="1424" y="0"/>
                </a:lnTo>
                <a:lnTo>
                  <a:pt x="1424" y="0"/>
                </a:lnTo>
                <a:lnTo>
                  <a:pt x="1286" y="88"/>
                </a:lnTo>
                <a:lnTo>
                  <a:pt x="1286" y="88"/>
                </a:lnTo>
                <a:lnTo>
                  <a:pt x="1208" y="140"/>
                </a:lnTo>
                <a:lnTo>
                  <a:pt x="1132" y="194"/>
                </a:lnTo>
                <a:lnTo>
                  <a:pt x="1056" y="248"/>
                </a:lnTo>
                <a:lnTo>
                  <a:pt x="982" y="304"/>
                </a:lnTo>
                <a:lnTo>
                  <a:pt x="910" y="362"/>
                </a:lnTo>
                <a:lnTo>
                  <a:pt x="838" y="422"/>
                </a:lnTo>
                <a:lnTo>
                  <a:pt x="770" y="484"/>
                </a:lnTo>
                <a:lnTo>
                  <a:pt x="702" y="548"/>
                </a:lnTo>
                <a:lnTo>
                  <a:pt x="702" y="548"/>
                </a:lnTo>
                <a:lnTo>
                  <a:pt x="660" y="592"/>
                </a:lnTo>
                <a:lnTo>
                  <a:pt x="618" y="634"/>
                </a:lnTo>
                <a:lnTo>
                  <a:pt x="578" y="678"/>
                </a:lnTo>
                <a:lnTo>
                  <a:pt x="538" y="724"/>
                </a:lnTo>
                <a:lnTo>
                  <a:pt x="500" y="768"/>
                </a:lnTo>
                <a:lnTo>
                  <a:pt x="464" y="814"/>
                </a:lnTo>
                <a:lnTo>
                  <a:pt x="428" y="862"/>
                </a:lnTo>
                <a:lnTo>
                  <a:pt x="392" y="910"/>
                </a:lnTo>
                <a:lnTo>
                  <a:pt x="360" y="958"/>
                </a:lnTo>
                <a:lnTo>
                  <a:pt x="328" y="1008"/>
                </a:lnTo>
                <a:lnTo>
                  <a:pt x="296" y="1058"/>
                </a:lnTo>
                <a:lnTo>
                  <a:pt x="268" y="1110"/>
                </a:lnTo>
                <a:lnTo>
                  <a:pt x="240" y="1162"/>
                </a:lnTo>
                <a:lnTo>
                  <a:pt x="212" y="1216"/>
                </a:lnTo>
                <a:lnTo>
                  <a:pt x="188" y="1270"/>
                </a:lnTo>
                <a:lnTo>
                  <a:pt x="164" y="1326"/>
                </a:lnTo>
                <a:lnTo>
                  <a:pt x="164" y="1326"/>
                </a:lnTo>
                <a:lnTo>
                  <a:pt x="136" y="1392"/>
                </a:lnTo>
                <a:lnTo>
                  <a:pt x="114" y="1460"/>
                </a:lnTo>
                <a:lnTo>
                  <a:pt x="92" y="1528"/>
                </a:lnTo>
                <a:lnTo>
                  <a:pt x="72" y="1596"/>
                </a:lnTo>
                <a:lnTo>
                  <a:pt x="56" y="1666"/>
                </a:lnTo>
                <a:lnTo>
                  <a:pt x="42" y="1736"/>
                </a:lnTo>
                <a:lnTo>
                  <a:pt x="28" y="1806"/>
                </a:lnTo>
                <a:lnTo>
                  <a:pt x="18" y="1876"/>
                </a:lnTo>
                <a:lnTo>
                  <a:pt x="18" y="1876"/>
                </a:lnTo>
                <a:lnTo>
                  <a:pt x="10" y="1958"/>
                </a:lnTo>
                <a:lnTo>
                  <a:pt x="4" y="2038"/>
                </a:lnTo>
                <a:lnTo>
                  <a:pt x="4" y="2038"/>
                </a:lnTo>
                <a:lnTo>
                  <a:pt x="4" y="2048"/>
                </a:lnTo>
                <a:lnTo>
                  <a:pt x="2" y="2052"/>
                </a:lnTo>
                <a:lnTo>
                  <a:pt x="0" y="2054"/>
                </a:lnTo>
                <a:lnTo>
                  <a:pt x="0" y="2054"/>
                </a:lnTo>
                <a:lnTo>
                  <a:pt x="0" y="2312"/>
                </a:lnTo>
                <a:lnTo>
                  <a:pt x="0" y="2312"/>
                </a:lnTo>
                <a:lnTo>
                  <a:pt x="4" y="2320"/>
                </a:lnTo>
                <a:lnTo>
                  <a:pt x="6" y="2330"/>
                </a:lnTo>
                <a:lnTo>
                  <a:pt x="6" y="2350"/>
                </a:lnTo>
                <a:lnTo>
                  <a:pt x="6" y="2350"/>
                </a:lnTo>
                <a:lnTo>
                  <a:pt x="14" y="2452"/>
                </a:lnTo>
                <a:lnTo>
                  <a:pt x="26" y="2552"/>
                </a:lnTo>
                <a:lnTo>
                  <a:pt x="40" y="2652"/>
                </a:lnTo>
                <a:lnTo>
                  <a:pt x="56" y="2752"/>
                </a:lnTo>
                <a:lnTo>
                  <a:pt x="76" y="2852"/>
                </a:lnTo>
                <a:lnTo>
                  <a:pt x="100" y="2950"/>
                </a:lnTo>
                <a:lnTo>
                  <a:pt x="124" y="3050"/>
                </a:lnTo>
                <a:lnTo>
                  <a:pt x="150" y="3148"/>
                </a:lnTo>
                <a:lnTo>
                  <a:pt x="150" y="3148"/>
                </a:lnTo>
                <a:lnTo>
                  <a:pt x="154" y="3156"/>
                </a:lnTo>
                <a:lnTo>
                  <a:pt x="154" y="3156"/>
                </a:lnTo>
                <a:lnTo>
                  <a:pt x="5304" y="3156"/>
                </a:lnTo>
                <a:lnTo>
                  <a:pt x="5304" y="3156"/>
                </a:lnTo>
                <a:lnTo>
                  <a:pt x="5302" y="3130"/>
                </a:lnTo>
                <a:lnTo>
                  <a:pt x="5302" y="3130"/>
                </a:ln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7" name="Title 1"/>
          <p:cNvSpPr>
            <a:spLocks noGrp="1"/>
          </p:cNvSpPr>
          <p:nvPr>
            <p:ph type="ctrTitle" hasCustomPrompt="1"/>
          </p:nvPr>
        </p:nvSpPr>
        <p:spPr>
          <a:xfrm>
            <a:off x="5016499" y="3644152"/>
            <a:ext cx="6899275" cy="14498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gn="l">
              <a:lnSpc>
                <a:spcPts val="3000"/>
              </a:lnSpc>
              <a:defRPr lang="en-US" sz="2600" b="0" dirty="0">
                <a:solidFill>
                  <a:schemeClr val="bg1"/>
                </a:solidFill>
              </a:defRPr>
            </a:lvl1pPr>
          </a:lstStyle>
          <a:p>
            <a:pPr marL="0" lvl="0"/>
            <a:r>
              <a:rPr lang="en-US" dirty="0"/>
              <a:t>Click to insert title</a:t>
            </a:r>
          </a:p>
        </p:txBody>
      </p:sp>
      <p:sp>
        <p:nvSpPr>
          <p:cNvPr id="8" name="Subtitle 2"/>
          <p:cNvSpPr>
            <a:spLocks noGrp="1"/>
          </p:cNvSpPr>
          <p:nvPr>
            <p:ph type="subTitle" idx="1" hasCustomPrompt="1"/>
          </p:nvPr>
        </p:nvSpPr>
        <p:spPr>
          <a:xfrm>
            <a:off x="5016499" y="5236923"/>
            <a:ext cx="6899275"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600" dirty="0">
                <a:solidFill>
                  <a:schemeClr val="bg1"/>
                </a:solidFill>
              </a:defRPr>
            </a:lvl1pPr>
          </a:lstStyle>
          <a:p>
            <a:pPr marL="0" lvl="0"/>
            <a:r>
              <a:rPr lang="en-US" dirty="0"/>
              <a:t>Click to insert presenter, location, and date</a:t>
            </a:r>
          </a:p>
        </p:txBody>
      </p:sp>
      <p:grpSp>
        <p:nvGrpSpPr>
          <p:cNvPr id="22" name="Group 14"/>
          <p:cNvGrpSpPr>
            <a:grpSpLocks noChangeAspect="1"/>
          </p:cNvGrpSpPr>
          <p:nvPr userDrawn="1"/>
        </p:nvGrpSpPr>
        <p:grpSpPr>
          <a:xfrm>
            <a:off x="407988" y="695702"/>
            <a:ext cx="5040000" cy="1123653"/>
            <a:chOff x="728663" y="4465638"/>
            <a:chExt cx="5354637" cy="1193800"/>
          </a:xfrm>
        </p:grpSpPr>
        <p:sp>
          <p:nvSpPr>
            <p:cNvPr id="23" name="Freeform 11"/>
            <p:cNvSpPr>
              <a:spLocks/>
            </p:cNvSpPr>
            <p:nvPr userDrawn="1"/>
          </p:nvSpPr>
          <p:spPr bwMode="auto">
            <a:xfrm>
              <a:off x="5464175" y="4830763"/>
              <a:ext cx="619125" cy="503238"/>
            </a:xfrm>
            <a:custGeom>
              <a:avLst/>
              <a:gdLst/>
              <a:ahLst/>
              <a:cxnLst>
                <a:cxn ang="0">
                  <a:pos x="125" y="107"/>
                </a:cxn>
                <a:cxn ang="0">
                  <a:pos x="189" y="43"/>
                </a:cxn>
                <a:cxn ang="0">
                  <a:pos x="142" y="0"/>
                </a:cxn>
                <a:cxn ang="0">
                  <a:pos x="50" y="99"/>
                </a:cxn>
                <a:cxn ang="0">
                  <a:pos x="0" y="144"/>
                </a:cxn>
                <a:cxn ang="0">
                  <a:pos x="37" y="154"/>
                </a:cxn>
                <a:cxn ang="0">
                  <a:pos x="125" y="125"/>
                </a:cxn>
                <a:cxn ang="0">
                  <a:pos x="81" y="85"/>
                </a:cxn>
                <a:cxn ang="0">
                  <a:pos x="125" y="107"/>
                </a:cxn>
              </a:cxnLst>
              <a:rect l="0" t="0" r="r" b="b"/>
              <a:pathLst>
                <a:path w="189" h="154">
                  <a:moveTo>
                    <a:pt x="125" y="107"/>
                  </a:moveTo>
                  <a:cubicBezTo>
                    <a:pt x="161" y="107"/>
                    <a:pt x="188" y="78"/>
                    <a:pt x="189" y="43"/>
                  </a:cubicBezTo>
                  <a:cubicBezTo>
                    <a:pt x="186" y="28"/>
                    <a:pt x="181" y="0"/>
                    <a:pt x="142" y="0"/>
                  </a:cubicBezTo>
                  <a:cubicBezTo>
                    <a:pt x="99" y="0"/>
                    <a:pt x="84" y="60"/>
                    <a:pt x="50" y="99"/>
                  </a:cubicBezTo>
                  <a:cubicBezTo>
                    <a:pt x="47" y="121"/>
                    <a:pt x="26" y="140"/>
                    <a:pt x="0" y="144"/>
                  </a:cubicBezTo>
                  <a:cubicBezTo>
                    <a:pt x="6" y="150"/>
                    <a:pt x="20" y="154"/>
                    <a:pt x="37" y="154"/>
                  </a:cubicBezTo>
                  <a:cubicBezTo>
                    <a:pt x="68" y="154"/>
                    <a:pt x="106" y="145"/>
                    <a:pt x="125" y="125"/>
                  </a:cubicBezTo>
                  <a:cubicBezTo>
                    <a:pt x="99" y="126"/>
                    <a:pt x="82" y="109"/>
                    <a:pt x="81" y="85"/>
                  </a:cubicBezTo>
                  <a:cubicBezTo>
                    <a:pt x="93" y="101"/>
                    <a:pt x="108" y="107"/>
                    <a:pt x="125" y="107"/>
                  </a:cubicBezTo>
                </a:path>
              </a:pathLst>
            </a:custGeom>
            <a:solidFill>
              <a:srgbClr val="12ABDB"/>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4" name="Freeform 12"/>
            <p:cNvSpPr>
              <a:spLocks noEditPoints="1"/>
            </p:cNvSpPr>
            <p:nvPr userDrawn="1"/>
          </p:nvSpPr>
          <p:spPr bwMode="auto">
            <a:xfrm>
              <a:off x="728663" y="4483100"/>
              <a:ext cx="4352925" cy="1176338"/>
            </a:xfrm>
            <a:custGeom>
              <a:avLst/>
              <a:gdLst/>
              <a:ahLst/>
              <a:cxnLst>
                <a:cxn ang="0">
                  <a:pos x="1281" y="86"/>
                </a:cxn>
                <a:cxn ang="0">
                  <a:pos x="1240" y="210"/>
                </a:cxn>
                <a:cxn ang="0">
                  <a:pos x="1122" y="182"/>
                </a:cxn>
                <a:cxn ang="0">
                  <a:pos x="1121" y="104"/>
                </a:cxn>
                <a:cxn ang="0">
                  <a:pos x="1061" y="211"/>
                </a:cxn>
                <a:cxn ang="0">
                  <a:pos x="1007" y="84"/>
                </a:cxn>
                <a:cxn ang="0">
                  <a:pos x="924" y="86"/>
                </a:cxn>
                <a:cxn ang="0">
                  <a:pos x="830" y="72"/>
                </a:cxn>
                <a:cxn ang="0">
                  <a:pos x="781" y="160"/>
                </a:cxn>
                <a:cxn ang="0">
                  <a:pos x="756" y="81"/>
                </a:cxn>
                <a:cxn ang="0">
                  <a:pos x="666" y="200"/>
                </a:cxn>
                <a:cxn ang="0">
                  <a:pos x="677" y="82"/>
                </a:cxn>
                <a:cxn ang="0">
                  <a:pos x="628" y="196"/>
                </a:cxn>
                <a:cxn ang="0">
                  <a:pos x="585" y="113"/>
                </a:cxn>
                <a:cxn ang="0">
                  <a:pos x="527" y="198"/>
                </a:cxn>
                <a:cxn ang="0">
                  <a:pos x="586" y="102"/>
                </a:cxn>
                <a:cxn ang="0">
                  <a:pos x="493" y="118"/>
                </a:cxn>
                <a:cxn ang="0">
                  <a:pos x="454" y="147"/>
                </a:cxn>
                <a:cxn ang="0">
                  <a:pos x="368" y="111"/>
                </a:cxn>
                <a:cxn ang="0">
                  <a:pos x="335" y="90"/>
                </a:cxn>
                <a:cxn ang="0">
                  <a:pos x="309" y="215"/>
                </a:cxn>
                <a:cxn ang="0">
                  <a:pos x="280" y="124"/>
                </a:cxn>
                <a:cxn ang="0">
                  <a:pos x="224" y="211"/>
                </a:cxn>
                <a:cxn ang="0">
                  <a:pos x="286" y="113"/>
                </a:cxn>
                <a:cxn ang="0">
                  <a:pos x="182" y="145"/>
                </a:cxn>
                <a:cxn ang="0">
                  <a:pos x="39" y="128"/>
                </a:cxn>
                <a:cxn ang="0">
                  <a:pos x="136" y="72"/>
                </a:cxn>
                <a:cxn ang="0">
                  <a:pos x="109" y="0"/>
                </a:cxn>
                <a:cxn ang="0">
                  <a:pos x="90" y="249"/>
                </a:cxn>
                <a:cxn ang="0">
                  <a:pos x="218" y="238"/>
                </a:cxn>
                <a:cxn ang="0">
                  <a:pos x="306" y="238"/>
                </a:cxn>
                <a:cxn ang="0">
                  <a:pos x="377" y="337"/>
                </a:cxn>
                <a:cxn ang="0">
                  <a:pos x="404" y="109"/>
                </a:cxn>
                <a:cxn ang="0">
                  <a:pos x="420" y="182"/>
                </a:cxn>
                <a:cxn ang="0">
                  <a:pos x="392" y="239"/>
                </a:cxn>
                <a:cxn ang="0">
                  <a:pos x="480" y="160"/>
                </a:cxn>
                <a:cxn ang="0">
                  <a:pos x="519" y="227"/>
                </a:cxn>
                <a:cxn ang="0">
                  <a:pos x="564" y="226"/>
                </a:cxn>
                <a:cxn ang="0">
                  <a:pos x="526" y="359"/>
                </a:cxn>
                <a:cxn ang="0">
                  <a:pos x="639" y="214"/>
                </a:cxn>
                <a:cxn ang="0">
                  <a:pos x="758" y="189"/>
                </a:cxn>
                <a:cxn ang="0">
                  <a:pos x="829" y="111"/>
                </a:cxn>
                <a:cxn ang="0">
                  <a:pos x="920" y="128"/>
                </a:cxn>
                <a:cxn ang="0">
                  <a:pos x="1010" y="176"/>
                </a:cxn>
                <a:cxn ang="0">
                  <a:pos x="1097" y="200"/>
                </a:cxn>
                <a:cxn ang="0">
                  <a:pos x="1174" y="112"/>
                </a:cxn>
                <a:cxn ang="0">
                  <a:pos x="1274" y="196"/>
                </a:cxn>
                <a:cxn ang="0">
                  <a:pos x="1328" y="227"/>
                </a:cxn>
                <a:cxn ang="0">
                  <a:pos x="528" y="335"/>
                </a:cxn>
                <a:cxn ang="0">
                  <a:pos x="564" y="248"/>
                </a:cxn>
                <a:cxn ang="0">
                  <a:pos x="674" y="105"/>
                </a:cxn>
                <a:cxn ang="0">
                  <a:pos x="655" y="181"/>
                </a:cxn>
              </a:cxnLst>
              <a:rect l="0" t="0" r="r" b="b"/>
              <a:pathLst>
                <a:path w="1328" h="359">
                  <a:moveTo>
                    <a:pt x="1295" y="118"/>
                  </a:moveTo>
                  <a:cubicBezTo>
                    <a:pt x="1295" y="99"/>
                    <a:pt x="1294" y="86"/>
                    <a:pt x="1281" y="86"/>
                  </a:cubicBezTo>
                  <a:cubicBezTo>
                    <a:pt x="1275" y="86"/>
                    <a:pt x="1273" y="87"/>
                    <a:pt x="1268" y="89"/>
                  </a:cubicBezTo>
                  <a:cubicBezTo>
                    <a:pt x="1272" y="153"/>
                    <a:pt x="1258" y="210"/>
                    <a:pt x="1240" y="210"/>
                  </a:cubicBezTo>
                  <a:cubicBezTo>
                    <a:pt x="1217" y="210"/>
                    <a:pt x="1228" y="72"/>
                    <a:pt x="1179" y="72"/>
                  </a:cubicBezTo>
                  <a:cubicBezTo>
                    <a:pt x="1133" y="72"/>
                    <a:pt x="1127" y="182"/>
                    <a:pt x="1122" y="182"/>
                  </a:cubicBezTo>
                  <a:cubicBezTo>
                    <a:pt x="1118" y="182"/>
                    <a:pt x="1118" y="153"/>
                    <a:pt x="1118" y="131"/>
                  </a:cubicBezTo>
                  <a:cubicBezTo>
                    <a:pt x="1120" y="120"/>
                    <a:pt x="1121" y="111"/>
                    <a:pt x="1121" y="104"/>
                  </a:cubicBezTo>
                  <a:cubicBezTo>
                    <a:pt x="1121" y="93"/>
                    <a:pt x="1117" y="76"/>
                    <a:pt x="1093" y="84"/>
                  </a:cubicBezTo>
                  <a:cubicBezTo>
                    <a:pt x="1094" y="163"/>
                    <a:pt x="1078" y="211"/>
                    <a:pt x="1061" y="211"/>
                  </a:cubicBezTo>
                  <a:cubicBezTo>
                    <a:pt x="1035" y="211"/>
                    <a:pt x="1034" y="139"/>
                    <a:pt x="1034" y="120"/>
                  </a:cubicBezTo>
                  <a:cubicBezTo>
                    <a:pt x="1034" y="101"/>
                    <a:pt x="1036" y="75"/>
                    <a:pt x="1007" y="84"/>
                  </a:cubicBezTo>
                  <a:cubicBezTo>
                    <a:pt x="1003" y="153"/>
                    <a:pt x="985" y="204"/>
                    <a:pt x="974" y="204"/>
                  </a:cubicBezTo>
                  <a:cubicBezTo>
                    <a:pt x="957" y="204"/>
                    <a:pt x="960" y="86"/>
                    <a:pt x="924" y="86"/>
                  </a:cubicBezTo>
                  <a:cubicBezTo>
                    <a:pt x="891" y="86"/>
                    <a:pt x="881" y="198"/>
                    <a:pt x="874" y="198"/>
                  </a:cubicBezTo>
                  <a:cubicBezTo>
                    <a:pt x="861" y="198"/>
                    <a:pt x="877" y="72"/>
                    <a:pt x="830" y="72"/>
                  </a:cubicBezTo>
                  <a:cubicBezTo>
                    <a:pt x="805" y="72"/>
                    <a:pt x="795" y="114"/>
                    <a:pt x="785" y="161"/>
                  </a:cubicBezTo>
                  <a:cubicBezTo>
                    <a:pt x="784" y="170"/>
                    <a:pt x="782" y="171"/>
                    <a:pt x="781" y="160"/>
                  </a:cubicBezTo>
                  <a:cubicBezTo>
                    <a:pt x="781" y="152"/>
                    <a:pt x="781" y="142"/>
                    <a:pt x="781" y="134"/>
                  </a:cubicBezTo>
                  <a:cubicBezTo>
                    <a:pt x="793" y="86"/>
                    <a:pt x="778" y="69"/>
                    <a:pt x="756" y="81"/>
                  </a:cubicBezTo>
                  <a:cubicBezTo>
                    <a:pt x="763" y="169"/>
                    <a:pt x="723" y="212"/>
                    <a:pt x="692" y="212"/>
                  </a:cubicBezTo>
                  <a:cubicBezTo>
                    <a:pt x="681" y="212"/>
                    <a:pt x="672" y="207"/>
                    <a:pt x="666" y="200"/>
                  </a:cubicBezTo>
                  <a:cubicBezTo>
                    <a:pt x="703" y="177"/>
                    <a:pt x="719" y="151"/>
                    <a:pt x="719" y="126"/>
                  </a:cubicBezTo>
                  <a:cubicBezTo>
                    <a:pt x="719" y="98"/>
                    <a:pt x="704" y="82"/>
                    <a:pt x="677" y="82"/>
                  </a:cubicBezTo>
                  <a:cubicBezTo>
                    <a:pt x="640" y="82"/>
                    <a:pt x="620" y="120"/>
                    <a:pt x="620" y="152"/>
                  </a:cubicBezTo>
                  <a:cubicBezTo>
                    <a:pt x="620" y="169"/>
                    <a:pt x="623" y="184"/>
                    <a:pt x="628" y="196"/>
                  </a:cubicBezTo>
                  <a:cubicBezTo>
                    <a:pt x="616" y="202"/>
                    <a:pt x="604" y="207"/>
                    <a:pt x="593" y="212"/>
                  </a:cubicBezTo>
                  <a:cubicBezTo>
                    <a:pt x="592" y="179"/>
                    <a:pt x="588" y="145"/>
                    <a:pt x="585" y="113"/>
                  </a:cubicBezTo>
                  <a:cubicBezTo>
                    <a:pt x="566" y="107"/>
                    <a:pt x="560" y="117"/>
                    <a:pt x="559" y="134"/>
                  </a:cubicBezTo>
                  <a:cubicBezTo>
                    <a:pt x="555" y="174"/>
                    <a:pt x="540" y="198"/>
                    <a:pt x="527" y="198"/>
                  </a:cubicBezTo>
                  <a:cubicBezTo>
                    <a:pt x="518" y="198"/>
                    <a:pt x="512" y="186"/>
                    <a:pt x="511" y="174"/>
                  </a:cubicBezTo>
                  <a:cubicBezTo>
                    <a:pt x="507" y="110"/>
                    <a:pt x="559" y="92"/>
                    <a:pt x="586" y="102"/>
                  </a:cubicBezTo>
                  <a:cubicBezTo>
                    <a:pt x="592" y="88"/>
                    <a:pt x="585" y="77"/>
                    <a:pt x="561" y="77"/>
                  </a:cubicBezTo>
                  <a:cubicBezTo>
                    <a:pt x="531" y="77"/>
                    <a:pt x="509" y="95"/>
                    <a:pt x="493" y="118"/>
                  </a:cubicBezTo>
                  <a:cubicBezTo>
                    <a:pt x="482" y="134"/>
                    <a:pt x="470" y="145"/>
                    <a:pt x="453" y="158"/>
                  </a:cubicBezTo>
                  <a:cubicBezTo>
                    <a:pt x="454" y="154"/>
                    <a:pt x="454" y="150"/>
                    <a:pt x="454" y="147"/>
                  </a:cubicBezTo>
                  <a:cubicBezTo>
                    <a:pt x="454" y="102"/>
                    <a:pt x="430" y="82"/>
                    <a:pt x="406" y="82"/>
                  </a:cubicBezTo>
                  <a:cubicBezTo>
                    <a:pt x="387" y="82"/>
                    <a:pt x="375" y="94"/>
                    <a:pt x="368" y="111"/>
                  </a:cubicBezTo>
                  <a:cubicBezTo>
                    <a:pt x="366" y="94"/>
                    <a:pt x="363" y="86"/>
                    <a:pt x="353" y="86"/>
                  </a:cubicBezTo>
                  <a:cubicBezTo>
                    <a:pt x="348" y="86"/>
                    <a:pt x="342" y="87"/>
                    <a:pt x="335" y="90"/>
                  </a:cubicBezTo>
                  <a:cubicBezTo>
                    <a:pt x="338" y="100"/>
                    <a:pt x="340" y="122"/>
                    <a:pt x="340" y="137"/>
                  </a:cubicBezTo>
                  <a:cubicBezTo>
                    <a:pt x="340" y="191"/>
                    <a:pt x="324" y="215"/>
                    <a:pt x="309" y="215"/>
                  </a:cubicBezTo>
                  <a:cubicBezTo>
                    <a:pt x="292" y="215"/>
                    <a:pt x="290" y="151"/>
                    <a:pt x="288" y="126"/>
                  </a:cubicBezTo>
                  <a:cubicBezTo>
                    <a:pt x="286" y="125"/>
                    <a:pt x="284" y="124"/>
                    <a:pt x="280" y="124"/>
                  </a:cubicBezTo>
                  <a:cubicBezTo>
                    <a:pt x="264" y="124"/>
                    <a:pt x="262" y="145"/>
                    <a:pt x="259" y="164"/>
                  </a:cubicBezTo>
                  <a:cubicBezTo>
                    <a:pt x="254" y="185"/>
                    <a:pt x="242" y="211"/>
                    <a:pt x="224" y="211"/>
                  </a:cubicBezTo>
                  <a:cubicBezTo>
                    <a:pt x="214" y="211"/>
                    <a:pt x="207" y="201"/>
                    <a:pt x="206" y="182"/>
                  </a:cubicBezTo>
                  <a:cubicBezTo>
                    <a:pt x="204" y="144"/>
                    <a:pt x="236" y="99"/>
                    <a:pt x="286" y="113"/>
                  </a:cubicBezTo>
                  <a:cubicBezTo>
                    <a:pt x="292" y="98"/>
                    <a:pt x="282" y="86"/>
                    <a:pt x="261" y="86"/>
                  </a:cubicBezTo>
                  <a:cubicBezTo>
                    <a:pt x="225" y="86"/>
                    <a:pt x="195" y="113"/>
                    <a:pt x="182" y="145"/>
                  </a:cubicBezTo>
                  <a:cubicBezTo>
                    <a:pt x="169" y="175"/>
                    <a:pt x="145" y="218"/>
                    <a:pt x="98" y="218"/>
                  </a:cubicBezTo>
                  <a:cubicBezTo>
                    <a:pt x="65" y="218"/>
                    <a:pt x="39" y="189"/>
                    <a:pt x="39" y="128"/>
                  </a:cubicBezTo>
                  <a:cubicBezTo>
                    <a:pt x="39" y="75"/>
                    <a:pt x="72" y="25"/>
                    <a:pt x="108" y="25"/>
                  </a:cubicBezTo>
                  <a:cubicBezTo>
                    <a:pt x="132" y="25"/>
                    <a:pt x="138" y="50"/>
                    <a:pt x="136" y="72"/>
                  </a:cubicBezTo>
                  <a:cubicBezTo>
                    <a:pt x="149" y="83"/>
                    <a:pt x="170" y="73"/>
                    <a:pt x="170" y="47"/>
                  </a:cubicBezTo>
                  <a:cubicBezTo>
                    <a:pt x="170" y="30"/>
                    <a:pt x="156" y="0"/>
                    <a:pt x="109" y="0"/>
                  </a:cubicBezTo>
                  <a:cubicBezTo>
                    <a:pt x="51" y="0"/>
                    <a:pt x="0" y="57"/>
                    <a:pt x="0" y="132"/>
                  </a:cubicBezTo>
                  <a:cubicBezTo>
                    <a:pt x="0" y="206"/>
                    <a:pt x="38" y="249"/>
                    <a:pt x="90" y="249"/>
                  </a:cubicBezTo>
                  <a:cubicBezTo>
                    <a:pt x="123" y="249"/>
                    <a:pt x="154" y="230"/>
                    <a:pt x="176" y="195"/>
                  </a:cubicBezTo>
                  <a:cubicBezTo>
                    <a:pt x="181" y="226"/>
                    <a:pt x="202" y="238"/>
                    <a:pt x="218" y="238"/>
                  </a:cubicBezTo>
                  <a:cubicBezTo>
                    <a:pt x="243" y="238"/>
                    <a:pt x="260" y="222"/>
                    <a:pt x="269" y="200"/>
                  </a:cubicBezTo>
                  <a:cubicBezTo>
                    <a:pt x="274" y="222"/>
                    <a:pt x="286" y="238"/>
                    <a:pt x="306" y="238"/>
                  </a:cubicBezTo>
                  <a:cubicBezTo>
                    <a:pt x="320" y="238"/>
                    <a:pt x="330" y="231"/>
                    <a:pt x="339" y="220"/>
                  </a:cubicBezTo>
                  <a:cubicBezTo>
                    <a:pt x="335" y="297"/>
                    <a:pt x="331" y="346"/>
                    <a:pt x="377" y="337"/>
                  </a:cubicBezTo>
                  <a:cubicBezTo>
                    <a:pt x="370" y="315"/>
                    <a:pt x="368" y="275"/>
                    <a:pt x="368" y="239"/>
                  </a:cubicBezTo>
                  <a:cubicBezTo>
                    <a:pt x="368" y="141"/>
                    <a:pt x="384" y="109"/>
                    <a:pt x="404" y="109"/>
                  </a:cubicBezTo>
                  <a:cubicBezTo>
                    <a:pt x="419" y="109"/>
                    <a:pt x="423" y="128"/>
                    <a:pt x="423" y="148"/>
                  </a:cubicBezTo>
                  <a:cubicBezTo>
                    <a:pt x="423" y="158"/>
                    <a:pt x="422" y="170"/>
                    <a:pt x="420" y="182"/>
                  </a:cubicBezTo>
                  <a:cubicBezTo>
                    <a:pt x="395" y="197"/>
                    <a:pt x="375" y="210"/>
                    <a:pt x="375" y="225"/>
                  </a:cubicBezTo>
                  <a:cubicBezTo>
                    <a:pt x="375" y="238"/>
                    <a:pt x="384" y="239"/>
                    <a:pt x="392" y="239"/>
                  </a:cubicBezTo>
                  <a:cubicBezTo>
                    <a:pt x="411" y="239"/>
                    <a:pt x="434" y="220"/>
                    <a:pt x="447" y="185"/>
                  </a:cubicBezTo>
                  <a:cubicBezTo>
                    <a:pt x="458" y="178"/>
                    <a:pt x="469" y="170"/>
                    <a:pt x="480" y="160"/>
                  </a:cubicBezTo>
                  <a:cubicBezTo>
                    <a:pt x="480" y="164"/>
                    <a:pt x="479" y="167"/>
                    <a:pt x="479" y="171"/>
                  </a:cubicBezTo>
                  <a:cubicBezTo>
                    <a:pt x="479" y="206"/>
                    <a:pt x="495" y="227"/>
                    <a:pt x="519" y="227"/>
                  </a:cubicBezTo>
                  <a:cubicBezTo>
                    <a:pt x="538" y="227"/>
                    <a:pt x="553" y="214"/>
                    <a:pt x="563" y="193"/>
                  </a:cubicBezTo>
                  <a:cubicBezTo>
                    <a:pt x="564" y="205"/>
                    <a:pt x="564" y="216"/>
                    <a:pt x="564" y="226"/>
                  </a:cubicBezTo>
                  <a:cubicBezTo>
                    <a:pt x="525" y="244"/>
                    <a:pt x="482" y="262"/>
                    <a:pt x="482" y="313"/>
                  </a:cubicBezTo>
                  <a:cubicBezTo>
                    <a:pt x="482" y="339"/>
                    <a:pt x="501" y="359"/>
                    <a:pt x="526" y="359"/>
                  </a:cubicBezTo>
                  <a:cubicBezTo>
                    <a:pt x="580" y="359"/>
                    <a:pt x="593" y="302"/>
                    <a:pt x="593" y="235"/>
                  </a:cubicBezTo>
                  <a:cubicBezTo>
                    <a:pt x="611" y="227"/>
                    <a:pt x="624" y="222"/>
                    <a:pt x="639" y="214"/>
                  </a:cubicBezTo>
                  <a:cubicBezTo>
                    <a:pt x="652" y="230"/>
                    <a:pt x="670" y="238"/>
                    <a:pt x="686" y="238"/>
                  </a:cubicBezTo>
                  <a:cubicBezTo>
                    <a:pt x="717" y="238"/>
                    <a:pt x="740" y="222"/>
                    <a:pt x="758" y="189"/>
                  </a:cubicBezTo>
                  <a:cubicBezTo>
                    <a:pt x="762" y="214"/>
                    <a:pt x="768" y="238"/>
                    <a:pt x="781" y="238"/>
                  </a:cubicBezTo>
                  <a:cubicBezTo>
                    <a:pt x="806" y="238"/>
                    <a:pt x="811" y="111"/>
                    <a:pt x="829" y="111"/>
                  </a:cubicBezTo>
                  <a:cubicBezTo>
                    <a:pt x="843" y="111"/>
                    <a:pt x="831" y="249"/>
                    <a:pt x="868" y="249"/>
                  </a:cubicBezTo>
                  <a:cubicBezTo>
                    <a:pt x="899" y="249"/>
                    <a:pt x="905" y="128"/>
                    <a:pt x="920" y="128"/>
                  </a:cubicBezTo>
                  <a:cubicBezTo>
                    <a:pt x="931" y="128"/>
                    <a:pt x="932" y="238"/>
                    <a:pt x="966" y="238"/>
                  </a:cubicBezTo>
                  <a:cubicBezTo>
                    <a:pt x="983" y="238"/>
                    <a:pt x="1001" y="218"/>
                    <a:pt x="1010" y="176"/>
                  </a:cubicBezTo>
                  <a:cubicBezTo>
                    <a:pt x="1014" y="204"/>
                    <a:pt x="1028" y="238"/>
                    <a:pt x="1056" y="238"/>
                  </a:cubicBezTo>
                  <a:cubicBezTo>
                    <a:pt x="1072" y="238"/>
                    <a:pt x="1086" y="222"/>
                    <a:pt x="1097" y="200"/>
                  </a:cubicBezTo>
                  <a:cubicBezTo>
                    <a:pt x="1100" y="223"/>
                    <a:pt x="1106" y="238"/>
                    <a:pt x="1118" y="238"/>
                  </a:cubicBezTo>
                  <a:cubicBezTo>
                    <a:pt x="1150" y="238"/>
                    <a:pt x="1149" y="112"/>
                    <a:pt x="1174" y="112"/>
                  </a:cubicBezTo>
                  <a:cubicBezTo>
                    <a:pt x="1194" y="112"/>
                    <a:pt x="1188" y="238"/>
                    <a:pt x="1235" y="238"/>
                  </a:cubicBezTo>
                  <a:cubicBezTo>
                    <a:pt x="1257" y="238"/>
                    <a:pt x="1268" y="220"/>
                    <a:pt x="1274" y="196"/>
                  </a:cubicBezTo>
                  <a:cubicBezTo>
                    <a:pt x="1283" y="231"/>
                    <a:pt x="1297" y="238"/>
                    <a:pt x="1308" y="238"/>
                  </a:cubicBezTo>
                  <a:cubicBezTo>
                    <a:pt x="1315" y="238"/>
                    <a:pt x="1321" y="236"/>
                    <a:pt x="1328" y="227"/>
                  </a:cubicBezTo>
                  <a:cubicBezTo>
                    <a:pt x="1292" y="212"/>
                    <a:pt x="1295" y="155"/>
                    <a:pt x="1295" y="118"/>
                  </a:cubicBezTo>
                  <a:moveTo>
                    <a:pt x="528" y="335"/>
                  </a:moveTo>
                  <a:cubicBezTo>
                    <a:pt x="517" y="335"/>
                    <a:pt x="511" y="325"/>
                    <a:pt x="511" y="313"/>
                  </a:cubicBezTo>
                  <a:cubicBezTo>
                    <a:pt x="511" y="280"/>
                    <a:pt x="535" y="263"/>
                    <a:pt x="564" y="248"/>
                  </a:cubicBezTo>
                  <a:cubicBezTo>
                    <a:pt x="563" y="319"/>
                    <a:pt x="546" y="335"/>
                    <a:pt x="528" y="335"/>
                  </a:cubicBezTo>
                  <a:moveTo>
                    <a:pt x="674" y="105"/>
                  </a:moveTo>
                  <a:cubicBezTo>
                    <a:pt x="685" y="105"/>
                    <a:pt x="692" y="115"/>
                    <a:pt x="691" y="129"/>
                  </a:cubicBezTo>
                  <a:cubicBezTo>
                    <a:pt x="689" y="146"/>
                    <a:pt x="677" y="166"/>
                    <a:pt x="655" y="181"/>
                  </a:cubicBezTo>
                  <a:cubicBezTo>
                    <a:pt x="644" y="149"/>
                    <a:pt x="653" y="105"/>
                    <a:pt x="674" y="105"/>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5" name="Freeform 13"/>
            <p:cNvSpPr>
              <a:spLocks/>
            </p:cNvSpPr>
            <p:nvPr userDrawn="1"/>
          </p:nvSpPr>
          <p:spPr bwMode="auto">
            <a:xfrm>
              <a:off x="4013200" y="4541838"/>
              <a:ext cx="120650" cy="127000"/>
            </a:xfrm>
            <a:custGeom>
              <a:avLst/>
              <a:gdLst/>
              <a:ahLst/>
              <a:cxnLst>
                <a:cxn ang="0">
                  <a:pos x="19" y="39"/>
                </a:cxn>
                <a:cxn ang="0">
                  <a:pos x="37" y="19"/>
                </a:cxn>
                <a:cxn ang="0">
                  <a:pos x="19" y="0"/>
                </a:cxn>
                <a:cxn ang="0">
                  <a:pos x="0" y="20"/>
                </a:cxn>
                <a:cxn ang="0">
                  <a:pos x="19" y="39"/>
                </a:cxn>
              </a:cxnLst>
              <a:rect l="0" t="0" r="r" b="b"/>
              <a:pathLst>
                <a:path w="37" h="39">
                  <a:moveTo>
                    <a:pt x="19" y="39"/>
                  </a:moveTo>
                  <a:cubicBezTo>
                    <a:pt x="30" y="38"/>
                    <a:pt x="37" y="29"/>
                    <a:pt x="37" y="19"/>
                  </a:cubicBezTo>
                  <a:cubicBezTo>
                    <a:pt x="37" y="8"/>
                    <a:pt x="30" y="0"/>
                    <a:pt x="19" y="0"/>
                  </a:cubicBezTo>
                  <a:cubicBezTo>
                    <a:pt x="9" y="1"/>
                    <a:pt x="0" y="9"/>
                    <a:pt x="0" y="20"/>
                  </a:cubicBezTo>
                  <a:cubicBezTo>
                    <a:pt x="0" y="31"/>
                    <a:pt x="9" y="39"/>
                    <a:pt x="19" y="39"/>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6" name="Freeform 14"/>
            <p:cNvSpPr>
              <a:spLocks/>
            </p:cNvSpPr>
            <p:nvPr userDrawn="1"/>
          </p:nvSpPr>
          <p:spPr bwMode="auto">
            <a:xfrm>
              <a:off x="4870450" y="4564063"/>
              <a:ext cx="112713" cy="125413"/>
            </a:xfrm>
            <a:custGeom>
              <a:avLst/>
              <a:gdLst/>
              <a:ahLst/>
              <a:cxnLst>
                <a:cxn ang="0">
                  <a:pos x="17" y="37"/>
                </a:cxn>
                <a:cxn ang="0">
                  <a:pos x="34" y="18"/>
                </a:cxn>
                <a:cxn ang="0">
                  <a:pos x="17" y="0"/>
                </a:cxn>
                <a:cxn ang="0">
                  <a:pos x="0" y="19"/>
                </a:cxn>
                <a:cxn ang="0">
                  <a:pos x="17" y="37"/>
                </a:cxn>
              </a:cxnLst>
              <a:rect l="0" t="0" r="r" b="b"/>
              <a:pathLst>
                <a:path w="34" h="38">
                  <a:moveTo>
                    <a:pt x="17" y="37"/>
                  </a:moveTo>
                  <a:cubicBezTo>
                    <a:pt x="26" y="37"/>
                    <a:pt x="34" y="28"/>
                    <a:pt x="34" y="18"/>
                  </a:cubicBezTo>
                  <a:cubicBezTo>
                    <a:pt x="34" y="8"/>
                    <a:pt x="26" y="0"/>
                    <a:pt x="17" y="0"/>
                  </a:cubicBezTo>
                  <a:cubicBezTo>
                    <a:pt x="7" y="1"/>
                    <a:pt x="0" y="9"/>
                    <a:pt x="0" y="19"/>
                  </a:cubicBezTo>
                  <a:cubicBezTo>
                    <a:pt x="0" y="30"/>
                    <a:pt x="7" y="38"/>
                    <a:pt x="17" y="37"/>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sp>
          <p:nvSpPr>
            <p:cNvPr id="27" name="Freeform 15"/>
            <p:cNvSpPr>
              <a:spLocks/>
            </p:cNvSpPr>
            <p:nvPr userDrawn="1"/>
          </p:nvSpPr>
          <p:spPr bwMode="auto">
            <a:xfrm>
              <a:off x="5143500" y="4465638"/>
              <a:ext cx="939800" cy="796925"/>
            </a:xfrm>
            <a:custGeom>
              <a:avLst/>
              <a:gdLst/>
              <a:ahLst/>
              <a:cxnLst>
                <a:cxn ang="0">
                  <a:pos x="286" y="152"/>
                </a:cxn>
                <a:cxn ang="0">
                  <a:pos x="237" y="50"/>
                </a:cxn>
                <a:cxn ang="0">
                  <a:pos x="160" y="3"/>
                </a:cxn>
                <a:cxn ang="0">
                  <a:pos x="153" y="0"/>
                </a:cxn>
                <a:cxn ang="0">
                  <a:pos x="153" y="0"/>
                </a:cxn>
                <a:cxn ang="0">
                  <a:pos x="0" y="158"/>
                </a:cxn>
                <a:cxn ang="0">
                  <a:pos x="53" y="236"/>
                </a:cxn>
                <a:cxn ang="0">
                  <a:pos x="107" y="237"/>
                </a:cxn>
                <a:cxn ang="0">
                  <a:pos x="148" y="210"/>
                </a:cxn>
                <a:cxn ang="0">
                  <a:pos x="240" y="111"/>
                </a:cxn>
                <a:cxn ang="0">
                  <a:pos x="287" y="154"/>
                </a:cxn>
                <a:cxn ang="0">
                  <a:pos x="286" y="152"/>
                </a:cxn>
              </a:cxnLst>
              <a:rect l="0" t="0" r="r" b="b"/>
              <a:pathLst>
                <a:path w="287" h="243">
                  <a:moveTo>
                    <a:pt x="286" y="152"/>
                  </a:moveTo>
                  <a:cubicBezTo>
                    <a:pt x="286" y="111"/>
                    <a:pt x="267" y="77"/>
                    <a:pt x="237" y="50"/>
                  </a:cubicBezTo>
                  <a:cubicBezTo>
                    <a:pt x="215" y="30"/>
                    <a:pt x="188" y="14"/>
                    <a:pt x="160" y="3"/>
                  </a:cubicBezTo>
                  <a:cubicBezTo>
                    <a:pt x="158" y="2"/>
                    <a:pt x="156" y="1"/>
                    <a:pt x="153" y="0"/>
                  </a:cubicBezTo>
                  <a:cubicBezTo>
                    <a:pt x="153" y="0"/>
                    <a:pt x="153" y="0"/>
                    <a:pt x="153" y="0"/>
                  </a:cubicBezTo>
                  <a:cubicBezTo>
                    <a:pt x="119" y="41"/>
                    <a:pt x="0" y="72"/>
                    <a:pt x="0" y="158"/>
                  </a:cubicBezTo>
                  <a:cubicBezTo>
                    <a:pt x="0" y="192"/>
                    <a:pt x="21" y="223"/>
                    <a:pt x="53" y="236"/>
                  </a:cubicBezTo>
                  <a:cubicBezTo>
                    <a:pt x="71" y="243"/>
                    <a:pt x="89" y="243"/>
                    <a:pt x="107" y="237"/>
                  </a:cubicBezTo>
                  <a:cubicBezTo>
                    <a:pt x="123" y="232"/>
                    <a:pt x="137" y="222"/>
                    <a:pt x="148" y="210"/>
                  </a:cubicBezTo>
                  <a:cubicBezTo>
                    <a:pt x="182" y="171"/>
                    <a:pt x="197" y="111"/>
                    <a:pt x="240" y="111"/>
                  </a:cubicBezTo>
                  <a:cubicBezTo>
                    <a:pt x="279" y="111"/>
                    <a:pt x="284" y="139"/>
                    <a:pt x="287" y="154"/>
                  </a:cubicBezTo>
                  <a:cubicBezTo>
                    <a:pt x="287" y="154"/>
                    <a:pt x="287" y="153"/>
                    <a:pt x="286" y="152"/>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327728340"/>
      </p:ext>
    </p:extLst>
  </p:cSld>
  <p:clrMapOvr>
    <a:masterClrMapping/>
  </p:clrMapOvr>
  <p:extLst>
    <p:ext uri="{DCECCB84-F9BA-43D5-87BE-67443E8EF086}">
      <p15:sldGuideLst xmlns:p15="http://schemas.microsoft.com/office/powerpoint/2012/main">
        <p15:guide id="1" orient="horz" pos="935">
          <p15:clr>
            <a:srgbClr val="FBAE40"/>
          </p15:clr>
        </p15:guide>
        <p15:guide id="2" pos="257">
          <p15:clr>
            <a:srgbClr val="FBAE40"/>
          </p15:clr>
        </p15:guide>
        <p15:guide id="3" pos="316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EDEDED"/>
        </a:solidFill>
        <a:effectLst/>
      </p:bgPr>
    </p:bg>
    <p:spTree>
      <p:nvGrpSpPr>
        <p:cNvPr id="1" name=""/>
        <p:cNvGrpSpPr/>
        <p:nvPr/>
      </p:nvGrpSpPr>
      <p:grpSpPr>
        <a:xfrm>
          <a:off x="0" y="0"/>
          <a:ext cx="0" cy="0"/>
          <a:chOff x="0" y="0"/>
          <a:chExt cx="0" cy="0"/>
        </a:xfrm>
      </p:grpSpPr>
      <p:grpSp>
        <p:nvGrpSpPr>
          <p:cNvPr id="14" name="Group 13"/>
          <p:cNvGrpSpPr/>
          <p:nvPr userDrawn="1"/>
        </p:nvGrpSpPr>
        <p:grpSpPr>
          <a:xfrm>
            <a:off x="5149757" y="2453"/>
            <a:ext cx="7060713" cy="6860165"/>
            <a:chOff x="2088634" y="1836"/>
            <a:chExt cx="7057105" cy="6856659"/>
          </a:xfrm>
        </p:grpSpPr>
        <p:sp>
          <p:nvSpPr>
            <p:cNvPr id="15" name="Freeform 14"/>
            <p:cNvSpPr/>
            <p:nvPr userDrawn="1"/>
          </p:nvSpPr>
          <p:spPr>
            <a:xfrm rot="10800000" flipV="1">
              <a:off x="2765729" y="1836"/>
              <a:ext cx="6377472" cy="4012978"/>
            </a:xfrm>
            <a:custGeom>
              <a:avLst/>
              <a:gdLst>
                <a:gd name="connsiteX0" fmla="*/ 3573556 w 3573556"/>
                <a:gd name="connsiteY0" fmla="*/ 1801906 h 2844053"/>
                <a:gd name="connsiteX1" fmla="*/ 0 w 3573556"/>
                <a:gd name="connsiteY1" fmla="*/ 0 h 2844053"/>
                <a:gd name="connsiteX2" fmla="*/ 6724 w 3573556"/>
                <a:gd name="connsiteY2" fmla="*/ 2844053 h 2844053"/>
                <a:gd name="connsiteX3" fmla="*/ 3573556 w 3573556"/>
                <a:gd name="connsiteY3" fmla="*/ 1801906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59796 w 3659796"/>
                <a:gd name="connsiteY0" fmla="*/ 1783924 h 2837683"/>
                <a:gd name="connsiteX1" fmla="*/ 0 w 3659796"/>
                <a:gd name="connsiteY1" fmla="*/ 0 h 2837683"/>
                <a:gd name="connsiteX2" fmla="*/ 6724 w 3659796"/>
                <a:gd name="connsiteY2" fmla="*/ 2837683 h 2837683"/>
                <a:gd name="connsiteX3" fmla="*/ 3659796 w 3659796"/>
                <a:gd name="connsiteY3" fmla="*/ 1783924 h 2837683"/>
                <a:gd name="connsiteX0" fmla="*/ 3659796 w 3659796"/>
                <a:gd name="connsiteY0" fmla="*/ 1783924 h 2835771"/>
                <a:gd name="connsiteX1" fmla="*/ 0 w 3659796"/>
                <a:gd name="connsiteY1" fmla="*/ 0 h 2835771"/>
                <a:gd name="connsiteX2" fmla="*/ 3698 w 3659796"/>
                <a:gd name="connsiteY2" fmla="*/ 2835771 h 2835771"/>
                <a:gd name="connsiteX3" fmla="*/ 3659796 w 3659796"/>
                <a:gd name="connsiteY3" fmla="*/ 1783924 h 2835771"/>
                <a:gd name="connsiteX0" fmla="*/ 3659796 w 3687181"/>
                <a:gd name="connsiteY0" fmla="*/ 1886116 h 2937963"/>
                <a:gd name="connsiteX1" fmla="*/ 1590719 w 3687181"/>
                <a:gd name="connsiteY1" fmla="*/ 744248 h 2937963"/>
                <a:gd name="connsiteX2" fmla="*/ 0 w 3687181"/>
                <a:gd name="connsiteY2" fmla="*/ 102192 h 2937963"/>
                <a:gd name="connsiteX3" fmla="*/ 3698 w 3687181"/>
                <a:gd name="connsiteY3" fmla="*/ 2937963 h 2937963"/>
                <a:gd name="connsiteX4" fmla="*/ 3659796 w 3687181"/>
                <a:gd name="connsiteY4" fmla="*/ 1886116 h 2937963"/>
                <a:gd name="connsiteX0" fmla="*/ 3656139 w 3683524"/>
                <a:gd name="connsiteY0" fmla="*/ 1301371 h 2353218"/>
                <a:gd name="connsiteX1" fmla="*/ 1587062 w 3683524"/>
                <a:gd name="connsiteY1" fmla="*/ 159503 h 2353218"/>
                <a:gd name="connsiteX2" fmla="*/ 86287 w 3683524"/>
                <a:gd name="connsiteY2" fmla="*/ 373101 h 2353218"/>
                <a:gd name="connsiteX3" fmla="*/ 41 w 3683524"/>
                <a:gd name="connsiteY3" fmla="*/ 2353218 h 2353218"/>
                <a:gd name="connsiteX4" fmla="*/ 3656139 w 3683524"/>
                <a:gd name="connsiteY4" fmla="*/ 1301371 h 2353218"/>
                <a:gd name="connsiteX0" fmla="*/ 3656739 w 3684124"/>
                <a:gd name="connsiteY0" fmla="*/ 1383295 h 2435142"/>
                <a:gd name="connsiteX1" fmla="*/ 1587662 w 3684124"/>
                <a:gd name="connsiteY1" fmla="*/ 241427 h 2435142"/>
                <a:gd name="connsiteX2" fmla="*/ 690 w 3684124"/>
                <a:gd name="connsiteY2" fmla="*/ 256201 h 2435142"/>
                <a:gd name="connsiteX3" fmla="*/ 641 w 3684124"/>
                <a:gd name="connsiteY3" fmla="*/ 2435142 h 2435142"/>
                <a:gd name="connsiteX4" fmla="*/ 3656739 w 3684124"/>
                <a:gd name="connsiteY4" fmla="*/ 1383295 h 2435142"/>
                <a:gd name="connsiteX0" fmla="*/ 3656739 w 3684124"/>
                <a:gd name="connsiteY0" fmla="*/ 1269523 h 2321370"/>
                <a:gd name="connsiteX1" fmla="*/ 1587662 w 3684124"/>
                <a:gd name="connsiteY1" fmla="*/ 127655 h 2321370"/>
                <a:gd name="connsiteX2" fmla="*/ 690 w 3684124"/>
                <a:gd name="connsiteY2" fmla="*/ 142429 h 2321370"/>
                <a:gd name="connsiteX3" fmla="*/ 641 w 3684124"/>
                <a:gd name="connsiteY3" fmla="*/ 2321370 h 2321370"/>
                <a:gd name="connsiteX4" fmla="*/ 3656739 w 3684124"/>
                <a:gd name="connsiteY4" fmla="*/ 1269523 h 2321370"/>
                <a:gd name="connsiteX0" fmla="*/ 3656739 w 3684124"/>
                <a:gd name="connsiteY0" fmla="*/ 1141868 h 2193715"/>
                <a:gd name="connsiteX1" fmla="*/ 1587662 w 3684124"/>
                <a:gd name="connsiteY1" fmla="*/ 0 h 2193715"/>
                <a:gd name="connsiteX2" fmla="*/ 690 w 3684124"/>
                <a:gd name="connsiteY2" fmla="*/ 14774 h 2193715"/>
                <a:gd name="connsiteX3" fmla="*/ 641 w 3684124"/>
                <a:gd name="connsiteY3" fmla="*/ 2193715 h 2193715"/>
                <a:gd name="connsiteX4" fmla="*/ 3656739 w 3684124"/>
                <a:gd name="connsiteY4" fmla="*/ 1141868 h 2193715"/>
                <a:gd name="connsiteX0" fmla="*/ 3656739 w 3656739"/>
                <a:gd name="connsiteY0" fmla="*/ 1141868 h 2193715"/>
                <a:gd name="connsiteX1" fmla="*/ 1587662 w 3656739"/>
                <a:gd name="connsiteY1" fmla="*/ 0 h 2193715"/>
                <a:gd name="connsiteX2" fmla="*/ 690 w 3656739"/>
                <a:gd name="connsiteY2" fmla="*/ 14774 h 2193715"/>
                <a:gd name="connsiteX3" fmla="*/ 641 w 3656739"/>
                <a:gd name="connsiteY3" fmla="*/ 2193715 h 2193715"/>
                <a:gd name="connsiteX4" fmla="*/ 3656739 w 3656739"/>
                <a:gd name="connsiteY4" fmla="*/ 1141868 h 2193715"/>
                <a:gd name="connsiteX0" fmla="*/ 3656739 w 3656739"/>
                <a:gd name="connsiteY0" fmla="*/ 1127094 h 2178941"/>
                <a:gd name="connsiteX1" fmla="*/ 1600640 w 3656739"/>
                <a:gd name="connsiteY1" fmla="*/ 155 h 2178941"/>
                <a:gd name="connsiteX2" fmla="*/ 690 w 3656739"/>
                <a:gd name="connsiteY2" fmla="*/ 0 h 2178941"/>
                <a:gd name="connsiteX3" fmla="*/ 641 w 3656739"/>
                <a:gd name="connsiteY3" fmla="*/ 2178941 h 2178941"/>
                <a:gd name="connsiteX4" fmla="*/ 3656739 w 3656739"/>
                <a:gd name="connsiteY4" fmla="*/ 1127094 h 2178941"/>
                <a:gd name="connsiteX0" fmla="*/ 3656739 w 3656739"/>
                <a:gd name="connsiteY0" fmla="*/ 1129574 h 2181421"/>
                <a:gd name="connsiteX1" fmla="*/ 1600640 w 3656739"/>
                <a:gd name="connsiteY1" fmla="*/ 0 h 2181421"/>
                <a:gd name="connsiteX2" fmla="*/ 690 w 3656739"/>
                <a:gd name="connsiteY2" fmla="*/ 2480 h 2181421"/>
                <a:gd name="connsiteX3" fmla="*/ 641 w 3656739"/>
                <a:gd name="connsiteY3" fmla="*/ 2181421 h 2181421"/>
                <a:gd name="connsiteX4" fmla="*/ 3656739 w 3656739"/>
                <a:gd name="connsiteY4" fmla="*/ 1129574 h 2181421"/>
                <a:gd name="connsiteX0" fmla="*/ 3656650 w 3656650"/>
                <a:gd name="connsiteY0" fmla="*/ 1129574 h 2181421"/>
                <a:gd name="connsiteX1" fmla="*/ 1600551 w 3656650"/>
                <a:gd name="connsiteY1" fmla="*/ 0 h 2181421"/>
                <a:gd name="connsiteX2" fmla="*/ 1528 w 3656650"/>
                <a:gd name="connsiteY2" fmla="*/ 2480 h 2181421"/>
                <a:gd name="connsiteX3" fmla="*/ 552 w 3656650"/>
                <a:gd name="connsiteY3" fmla="*/ 2181421 h 2181421"/>
                <a:gd name="connsiteX4" fmla="*/ 3656650 w 3656650"/>
                <a:gd name="connsiteY4" fmla="*/ 1129574 h 2181421"/>
                <a:gd name="connsiteX0" fmla="*/ 3657167 w 3657167"/>
                <a:gd name="connsiteY0" fmla="*/ 1129574 h 2181421"/>
                <a:gd name="connsiteX1" fmla="*/ 1601068 w 3657167"/>
                <a:gd name="connsiteY1" fmla="*/ 0 h 2181421"/>
                <a:gd name="connsiteX2" fmla="*/ 2045 w 3657167"/>
                <a:gd name="connsiteY2" fmla="*/ 2480 h 2181421"/>
                <a:gd name="connsiteX3" fmla="*/ 1069 w 3657167"/>
                <a:gd name="connsiteY3" fmla="*/ 2181421 h 2181421"/>
                <a:gd name="connsiteX4" fmla="*/ 3657167 w 3657167"/>
                <a:gd name="connsiteY4" fmla="*/ 1129574 h 2181421"/>
                <a:gd name="connsiteX0" fmla="*/ 3659337 w 3659337"/>
                <a:gd name="connsiteY0" fmla="*/ 1129574 h 2181421"/>
                <a:gd name="connsiteX1" fmla="*/ 1603238 w 3659337"/>
                <a:gd name="connsiteY1" fmla="*/ 0 h 2181421"/>
                <a:gd name="connsiteX2" fmla="*/ 507 w 3659337"/>
                <a:gd name="connsiteY2" fmla="*/ 724 h 2181421"/>
                <a:gd name="connsiteX3" fmla="*/ 3239 w 3659337"/>
                <a:gd name="connsiteY3" fmla="*/ 2181421 h 2181421"/>
                <a:gd name="connsiteX4" fmla="*/ 3659337 w 3659337"/>
                <a:gd name="connsiteY4" fmla="*/ 1129574 h 2181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9337" h="2181421">
                  <a:moveTo>
                    <a:pt x="3659337" y="1129574"/>
                  </a:moveTo>
                  <a:cubicBezTo>
                    <a:pt x="2653378" y="444416"/>
                    <a:pt x="2213204" y="297321"/>
                    <a:pt x="1603238" y="0"/>
                  </a:cubicBezTo>
                  <a:lnTo>
                    <a:pt x="507" y="724"/>
                  </a:lnTo>
                  <a:cubicBezTo>
                    <a:pt x="-960" y="399868"/>
                    <a:pt x="998" y="1233403"/>
                    <a:pt x="3239" y="2181421"/>
                  </a:cubicBezTo>
                  <a:lnTo>
                    <a:pt x="3659337" y="112957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sp>
          <p:nvSpPr>
            <p:cNvPr id="16" name="Freeform 15"/>
            <p:cNvSpPr/>
            <p:nvPr userDrawn="1"/>
          </p:nvSpPr>
          <p:spPr>
            <a:xfrm rot="10800000" flipV="1">
              <a:off x="2088634" y="1741246"/>
              <a:ext cx="7057105" cy="5117249"/>
            </a:xfrm>
            <a:custGeom>
              <a:avLst/>
              <a:gdLst>
                <a:gd name="connsiteX0" fmla="*/ 3560164 w 3560164"/>
                <a:gd name="connsiteY0" fmla="*/ 2885606 h 2885606"/>
                <a:gd name="connsiteX1" fmla="*/ 0 w 3560164"/>
                <a:gd name="connsiteY1" fmla="*/ 2848131 h 2885606"/>
                <a:gd name="connsiteX2" fmla="*/ 14990 w 3560164"/>
                <a:gd name="connsiteY2" fmla="*/ 517160 h 2885606"/>
                <a:gd name="connsiteX3" fmla="*/ 314793 w 3560164"/>
                <a:gd name="connsiteY3" fmla="*/ 929390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378666 w 3560164"/>
                <a:gd name="connsiteY3" fmla="*/ 1531146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3168208 h 3168208"/>
                <a:gd name="connsiteX1" fmla="*/ 0 w 3560164"/>
                <a:gd name="connsiteY1" fmla="*/ 3130733 h 3168208"/>
                <a:gd name="connsiteX2" fmla="*/ 14990 w 3560164"/>
                <a:gd name="connsiteY2" fmla="*/ 799762 h 3168208"/>
                <a:gd name="connsiteX3" fmla="*/ 297984 w 3560164"/>
                <a:gd name="connsiteY3" fmla="*/ 1201906 h 3168208"/>
                <a:gd name="connsiteX4" fmla="*/ 3515193 w 3560164"/>
                <a:gd name="connsiteY4" fmla="*/ 282602 h 3168208"/>
                <a:gd name="connsiteX5" fmla="*/ 3560164 w 3560164"/>
                <a:gd name="connsiteY5" fmla="*/ 3168208 h 3168208"/>
                <a:gd name="connsiteX0" fmla="*/ 3560164 w 3995016"/>
                <a:gd name="connsiteY0" fmla="*/ 3066756 h 3066756"/>
                <a:gd name="connsiteX1" fmla="*/ 0 w 3995016"/>
                <a:gd name="connsiteY1" fmla="*/ 3029281 h 3066756"/>
                <a:gd name="connsiteX2" fmla="*/ 14990 w 3995016"/>
                <a:gd name="connsiteY2" fmla="*/ 698310 h 3066756"/>
                <a:gd name="connsiteX3" fmla="*/ 297984 w 3995016"/>
                <a:gd name="connsiteY3" fmla="*/ 1100454 h 3066756"/>
                <a:gd name="connsiteX4" fmla="*/ 3515193 w 3995016"/>
                <a:gd name="connsiteY4" fmla="*/ 181150 h 3066756"/>
                <a:gd name="connsiteX5" fmla="*/ 3560164 w 3995016"/>
                <a:gd name="connsiteY5" fmla="*/ 3066756 h 3066756"/>
                <a:gd name="connsiteX0" fmla="*/ 3560164 w 4081667"/>
                <a:gd name="connsiteY0" fmla="*/ 3066756 h 3066756"/>
                <a:gd name="connsiteX1" fmla="*/ 0 w 4081667"/>
                <a:gd name="connsiteY1" fmla="*/ 3029281 h 3066756"/>
                <a:gd name="connsiteX2" fmla="*/ 14990 w 4081667"/>
                <a:gd name="connsiteY2" fmla="*/ 698310 h 3066756"/>
                <a:gd name="connsiteX3" fmla="*/ 297984 w 4081667"/>
                <a:gd name="connsiteY3" fmla="*/ 1100454 h 3066756"/>
                <a:gd name="connsiteX4" fmla="*/ 3515193 w 4081667"/>
                <a:gd name="connsiteY4" fmla="*/ 181150 h 3066756"/>
                <a:gd name="connsiteX5" fmla="*/ 3560164 w 4081667"/>
                <a:gd name="connsiteY5" fmla="*/ 3066756 h 3066756"/>
                <a:gd name="connsiteX0" fmla="*/ 3560164 w 3972124"/>
                <a:gd name="connsiteY0" fmla="*/ 2986772 h 2986772"/>
                <a:gd name="connsiteX1" fmla="*/ 0 w 3972124"/>
                <a:gd name="connsiteY1" fmla="*/ 2949297 h 2986772"/>
                <a:gd name="connsiteX2" fmla="*/ 14990 w 3972124"/>
                <a:gd name="connsiteY2" fmla="*/ 618326 h 2986772"/>
                <a:gd name="connsiteX3" fmla="*/ 297984 w 3972124"/>
                <a:gd name="connsiteY3" fmla="*/ 1020470 h 2986772"/>
                <a:gd name="connsiteX4" fmla="*/ 3515193 w 3972124"/>
                <a:gd name="connsiteY4" fmla="*/ 101166 h 2986772"/>
                <a:gd name="connsiteX5" fmla="*/ 3560164 w 3972124"/>
                <a:gd name="connsiteY5" fmla="*/ 2986772 h 2986772"/>
                <a:gd name="connsiteX0" fmla="*/ 3560164 w 3851466"/>
                <a:gd name="connsiteY0" fmla="*/ 2932294 h 2932294"/>
                <a:gd name="connsiteX1" fmla="*/ 0 w 3851466"/>
                <a:gd name="connsiteY1" fmla="*/ 2894819 h 2932294"/>
                <a:gd name="connsiteX2" fmla="*/ 14990 w 3851466"/>
                <a:gd name="connsiteY2" fmla="*/ 563848 h 2932294"/>
                <a:gd name="connsiteX3" fmla="*/ 297984 w 3851466"/>
                <a:gd name="connsiteY3" fmla="*/ 965992 h 2932294"/>
                <a:gd name="connsiteX4" fmla="*/ 3515193 w 3851466"/>
                <a:gd name="connsiteY4" fmla="*/ 46688 h 2932294"/>
                <a:gd name="connsiteX5" fmla="*/ 3560164 w 3851466"/>
                <a:gd name="connsiteY5" fmla="*/ 2932294 h 2932294"/>
                <a:gd name="connsiteX0" fmla="*/ 3560164 w 3851466"/>
                <a:gd name="connsiteY0" fmla="*/ 2923744 h 2923744"/>
                <a:gd name="connsiteX1" fmla="*/ 0 w 3851466"/>
                <a:gd name="connsiteY1" fmla="*/ 2886269 h 2923744"/>
                <a:gd name="connsiteX2" fmla="*/ 14990 w 3851466"/>
                <a:gd name="connsiteY2" fmla="*/ 555298 h 2923744"/>
                <a:gd name="connsiteX3" fmla="*/ 297984 w 3851466"/>
                <a:gd name="connsiteY3" fmla="*/ 957442 h 2923744"/>
                <a:gd name="connsiteX4" fmla="*/ 3515193 w 3851466"/>
                <a:gd name="connsiteY4" fmla="*/ 38138 h 2923744"/>
                <a:gd name="connsiteX5" fmla="*/ 3560164 w 3851466"/>
                <a:gd name="connsiteY5" fmla="*/ 2923744 h 2923744"/>
                <a:gd name="connsiteX0" fmla="*/ 3560164 w 3868339"/>
                <a:gd name="connsiteY0" fmla="*/ 2887665 h 2887665"/>
                <a:gd name="connsiteX1" fmla="*/ 0 w 3868339"/>
                <a:gd name="connsiteY1" fmla="*/ 2850190 h 2887665"/>
                <a:gd name="connsiteX2" fmla="*/ 14990 w 3868339"/>
                <a:gd name="connsiteY2" fmla="*/ 519219 h 2887665"/>
                <a:gd name="connsiteX3" fmla="*/ 297984 w 3868339"/>
                <a:gd name="connsiteY3" fmla="*/ 921363 h 2887665"/>
                <a:gd name="connsiteX4" fmla="*/ 3545449 w 3868339"/>
                <a:gd name="connsiteY4" fmla="*/ 39038 h 2887665"/>
                <a:gd name="connsiteX5" fmla="*/ 3560164 w 3868339"/>
                <a:gd name="connsiteY5" fmla="*/ 2887665 h 2887665"/>
                <a:gd name="connsiteX0" fmla="*/ 3560164 w 4050446"/>
                <a:gd name="connsiteY0" fmla="*/ 2944210 h 2944210"/>
                <a:gd name="connsiteX1" fmla="*/ 0 w 4050446"/>
                <a:gd name="connsiteY1" fmla="*/ 2906735 h 2944210"/>
                <a:gd name="connsiteX2" fmla="*/ 14990 w 4050446"/>
                <a:gd name="connsiteY2" fmla="*/ 575764 h 2944210"/>
                <a:gd name="connsiteX3" fmla="*/ 297984 w 4050446"/>
                <a:gd name="connsiteY3" fmla="*/ 977908 h 2944210"/>
                <a:gd name="connsiteX4" fmla="*/ 3545449 w 4050446"/>
                <a:gd name="connsiteY4" fmla="*/ 95583 h 2944210"/>
                <a:gd name="connsiteX5" fmla="*/ 3560164 w 4050446"/>
                <a:gd name="connsiteY5" fmla="*/ 2944210 h 2944210"/>
                <a:gd name="connsiteX0" fmla="*/ 3560164 w 3989640"/>
                <a:gd name="connsiteY0" fmla="*/ 2924406 h 2924406"/>
                <a:gd name="connsiteX1" fmla="*/ 0 w 3989640"/>
                <a:gd name="connsiteY1" fmla="*/ 2886931 h 2924406"/>
                <a:gd name="connsiteX2" fmla="*/ 14990 w 3989640"/>
                <a:gd name="connsiteY2" fmla="*/ 555960 h 2924406"/>
                <a:gd name="connsiteX3" fmla="*/ 297984 w 3989640"/>
                <a:gd name="connsiteY3" fmla="*/ 958104 h 2924406"/>
                <a:gd name="connsiteX4" fmla="*/ 3545449 w 3989640"/>
                <a:gd name="connsiteY4" fmla="*/ 75779 h 2924406"/>
                <a:gd name="connsiteX5" fmla="*/ 3560164 w 3989640"/>
                <a:gd name="connsiteY5" fmla="*/ 2924406 h 2924406"/>
                <a:gd name="connsiteX0" fmla="*/ 3560164 w 4014175"/>
                <a:gd name="connsiteY0" fmla="*/ 2948316 h 2948316"/>
                <a:gd name="connsiteX1" fmla="*/ 0 w 4014175"/>
                <a:gd name="connsiteY1" fmla="*/ 2910841 h 2948316"/>
                <a:gd name="connsiteX2" fmla="*/ 14990 w 4014175"/>
                <a:gd name="connsiteY2" fmla="*/ 579870 h 2948316"/>
                <a:gd name="connsiteX3" fmla="*/ 297984 w 4014175"/>
                <a:gd name="connsiteY3" fmla="*/ 982014 h 2948316"/>
                <a:gd name="connsiteX4" fmla="*/ 3545449 w 4014175"/>
                <a:gd name="connsiteY4" fmla="*/ 99689 h 2948316"/>
                <a:gd name="connsiteX5" fmla="*/ 3560164 w 4014175"/>
                <a:gd name="connsiteY5" fmla="*/ 2948316 h 2948316"/>
                <a:gd name="connsiteX0" fmla="*/ 3560164 w 4014175"/>
                <a:gd name="connsiteY0" fmla="*/ 2946856 h 2946856"/>
                <a:gd name="connsiteX1" fmla="*/ 0 w 4014175"/>
                <a:gd name="connsiteY1" fmla="*/ 2909381 h 2946856"/>
                <a:gd name="connsiteX2" fmla="*/ 14990 w 4014175"/>
                <a:gd name="connsiteY2" fmla="*/ 578410 h 2946856"/>
                <a:gd name="connsiteX3" fmla="*/ 297984 w 4014175"/>
                <a:gd name="connsiteY3" fmla="*/ 980554 h 2946856"/>
                <a:gd name="connsiteX4" fmla="*/ 3545449 w 4014175"/>
                <a:gd name="connsiteY4" fmla="*/ 98229 h 2946856"/>
                <a:gd name="connsiteX5" fmla="*/ 3560164 w 4014175"/>
                <a:gd name="connsiteY5" fmla="*/ 2946856 h 2946856"/>
                <a:gd name="connsiteX0" fmla="*/ 3583696 w 3892754"/>
                <a:gd name="connsiteY0" fmla="*/ 2889822 h 2889822"/>
                <a:gd name="connsiteX1" fmla="*/ 0 w 3892754"/>
                <a:gd name="connsiteY1" fmla="*/ 2859071 h 2889822"/>
                <a:gd name="connsiteX2" fmla="*/ 14990 w 3892754"/>
                <a:gd name="connsiteY2" fmla="*/ 528100 h 2889822"/>
                <a:gd name="connsiteX3" fmla="*/ 297984 w 3892754"/>
                <a:gd name="connsiteY3" fmla="*/ 930244 h 2889822"/>
                <a:gd name="connsiteX4" fmla="*/ 3545449 w 3892754"/>
                <a:gd name="connsiteY4" fmla="*/ 47919 h 2889822"/>
                <a:gd name="connsiteX5" fmla="*/ 3583696 w 3892754"/>
                <a:gd name="connsiteY5" fmla="*/ 2889822 h 2889822"/>
                <a:gd name="connsiteX0" fmla="*/ 3583696 w 4065589"/>
                <a:gd name="connsiteY0" fmla="*/ 2889822 h 2889822"/>
                <a:gd name="connsiteX1" fmla="*/ 0 w 4065589"/>
                <a:gd name="connsiteY1" fmla="*/ 2859071 h 2889822"/>
                <a:gd name="connsiteX2" fmla="*/ 14990 w 4065589"/>
                <a:gd name="connsiteY2" fmla="*/ 528100 h 2889822"/>
                <a:gd name="connsiteX3" fmla="*/ 297984 w 4065589"/>
                <a:gd name="connsiteY3" fmla="*/ 930244 h 2889822"/>
                <a:gd name="connsiteX4" fmla="*/ 3545449 w 4065589"/>
                <a:gd name="connsiteY4" fmla="*/ 47919 h 2889822"/>
                <a:gd name="connsiteX5" fmla="*/ 3583696 w 4065589"/>
                <a:gd name="connsiteY5" fmla="*/ 2889822 h 2889822"/>
                <a:gd name="connsiteX0" fmla="*/ 3583696 w 4193107"/>
                <a:gd name="connsiteY0" fmla="*/ 2939141 h 2939141"/>
                <a:gd name="connsiteX1" fmla="*/ 0 w 4193107"/>
                <a:gd name="connsiteY1" fmla="*/ 2908390 h 2939141"/>
                <a:gd name="connsiteX2" fmla="*/ 14990 w 4193107"/>
                <a:gd name="connsiteY2" fmla="*/ 577419 h 2939141"/>
                <a:gd name="connsiteX3" fmla="*/ 297984 w 4193107"/>
                <a:gd name="connsiteY3" fmla="*/ 979563 h 2939141"/>
                <a:gd name="connsiteX4" fmla="*/ 3545449 w 4193107"/>
                <a:gd name="connsiteY4" fmla="*/ 97238 h 2939141"/>
                <a:gd name="connsiteX5" fmla="*/ 3583696 w 4193107"/>
                <a:gd name="connsiteY5" fmla="*/ 2939141 h 2939141"/>
                <a:gd name="connsiteX0" fmla="*/ 3583696 w 4066579"/>
                <a:gd name="connsiteY0" fmla="*/ 2939141 h 2939141"/>
                <a:gd name="connsiteX1" fmla="*/ 0 w 4066579"/>
                <a:gd name="connsiteY1" fmla="*/ 2908390 h 2939141"/>
                <a:gd name="connsiteX2" fmla="*/ 14990 w 4066579"/>
                <a:gd name="connsiteY2" fmla="*/ 577419 h 2939141"/>
                <a:gd name="connsiteX3" fmla="*/ 297984 w 4066579"/>
                <a:gd name="connsiteY3" fmla="*/ 979563 h 2939141"/>
                <a:gd name="connsiteX4" fmla="*/ 3545449 w 4066579"/>
                <a:gd name="connsiteY4" fmla="*/ 97238 h 2939141"/>
                <a:gd name="connsiteX5" fmla="*/ 3583696 w 4066579"/>
                <a:gd name="connsiteY5" fmla="*/ 2939141 h 2939141"/>
                <a:gd name="connsiteX0" fmla="*/ 3583696 w 4058392"/>
                <a:gd name="connsiteY0" fmla="*/ 2935948 h 2935948"/>
                <a:gd name="connsiteX1" fmla="*/ 0 w 4058392"/>
                <a:gd name="connsiteY1" fmla="*/ 2905197 h 2935948"/>
                <a:gd name="connsiteX2" fmla="*/ 14990 w 4058392"/>
                <a:gd name="connsiteY2" fmla="*/ 574226 h 2935948"/>
                <a:gd name="connsiteX3" fmla="*/ 297984 w 4058392"/>
                <a:gd name="connsiteY3" fmla="*/ 976370 h 2935948"/>
                <a:gd name="connsiteX4" fmla="*/ 3532002 w 4058392"/>
                <a:gd name="connsiteY4" fmla="*/ 97407 h 2935948"/>
                <a:gd name="connsiteX5" fmla="*/ 3583696 w 405839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1087 w 4045783"/>
                <a:gd name="connsiteY0" fmla="*/ 2935948 h 2935948"/>
                <a:gd name="connsiteX1" fmla="*/ 0 w 4045783"/>
                <a:gd name="connsiteY1" fmla="*/ 2934213 h 2935948"/>
                <a:gd name="connsiteX2" fmla="*/ 2381 w 4045783"/>
                <a:gd name="connsiteY2" fmla="*/ 574226 h 2935948"/>
                <a:gd name="connsiteX3" fmla="*/ 285375 w 4045783"/>
                <a:gd name="connsiteY3" fmla="*/ 976370 h 2935948"/>
                <a:gd name="connsiteX4" fmla="*/ 3519393 w 4045783"/>
                <a:gd name="connsiteY4" fmla="*/ 97407 h 2935948"/>
                <a:gd name="connsiteX5" fmla="*/ 3571087 w 4045783"/>
                <a:gd name="connsiteY5" fmla="*/ 2935948 h 2935948"/>
                <a:gd name="connsiteX0" fmla="*/ 3570078 w 4044774"/>
                <a:gd name="connsiteY0" fmla="*/ 2935948 h 2935948"/>
                <a:gd name="connsiteX1" fmla="*/ 2018 w 4044774"/>
                <a:gd name="connsiteY1" fmla="*/ 2931187 h 2935948"/>
                <a:gd name="connsiteX2" fmla="*/ 1372 w 4044774"/>
                <a:gd name="connsiteY2" fmla="*/ 574226 h 2935948"/>
                <a:gd name="connsiteX3" fmla="*/ 284366 w 4044774"/>
                <a:gd name="connsiteY3" fmla="*/ 976370 h 2935948"/>
                <a:gd name="connsiteX4" fmla="*/ 3518384 w 4044774"/>
                <a:gd name="connsiteY4" fmla="*/ 97407 h 2935948"/>
                <a:gd name="connsiteX5" fmla="*/ 3570078 w 4044774"/>
                <a:gd name="connsiteY5" fmla="*/ 2935948 h 2935948"/>
                <a:gd name="connsiteX0" fmla="*/ 3571087 w 4045783"/>
                <a:gd name="connsiteY0" fmla="*/ 2935948 h 2936232"/>
                <a:gd name="connsiteX1" fmla="*/ 0 w 4045783"/>
                <a:gd name="connsiteY1" fmla="*/ 2936232 h 2936232"/>
                <a:gd name="connsiteX2" fmla="*/ 2381 w 4045783"/>
                <a:gd name="connsiteY2" fmla="*/ 574226 h 2936232"/>
                <a:gd name="connsiteX3" fmla="*/ 285375 w 4045783"/>
                <a:gd name="connsiteY3" fmla="*/ 976370 h 2936232"/>
                <a:gd name="connsiteX4" fmla="*/ 3519393 w 4045783"/>
                <a:gd name="connsiteY4" fmla="*/ 97407 h 2936232"/>
                <a:gd name="connsiteX5" fmla="*/ 3571087 w 4045783"/>
                <a:gd name="connsiteY5" fmla="*/ 2935948 h 2936232"/>
                <a:gd name="connsiteX0" fmla="*/ 3571789 w 4046485"/>
                <a:gd name="connsiteY0" fmla="*/ 2935948 h 2936232"/>
                <a:gd name="connsiteX1" fmla="*/ 702 w 4046485"/>
                <a:gd name="connsiteY1" fmla="*/ 2936232 h 2936232"/>
                <a:gd name="connsiteX2" fmla="*/ 3083 w 4046485"/>
                <a:gd name="connsiteY2" fmla="*/ 574226 h 2936232"/>
                <a:gd name="connsiteX3" fmla="*/ 286077 w 4046485"/>
                <a:gd name="connsiteY3" fmla="*/ 976370 h 2936232"/>
                <a:gd name="connsiteX4" fmla="*/ 3520095 w 4046485"/>
                <a:gd name="connsiteY4" fmla="*/ 97407 h 2936232"/>
                <a:gd name="connsiteX5" fmla="*/ 3571789 w 4046485"/>
                <a:gd name="connsiteY5" fmla="*/ 2935948 h 2936232"/>
                <a:gd name="connsiteX0" fmla="*/ 3574610 w 4049306"/>
                <a:gd name="connsiteY0" fmla="*/ 2935948 h 2936232"/>
                <a:gd name="connsiteX1" fmla="*/ 3523 w 4049306"/>
                <a:gd name="connsiteY1" fmla="*/ 2936232 h 2936232"/>
                <a:gd name="connsiteX2" fmla="*/ 1868 w 4049306"/>
                <a:gd name="connsiteY2" fmla="*/ 566154 h 2936232"/>
                <a:gd name="connsiteX3" fmla="*/ 288898 w 4049306"/>
                <a:gd name="connsiteY3" fmla="*/ 976370 h 2936232"/>
                <a:gd name="connsiteX4" fmla="*/ 3522916 w 4049306"/>
                <a:gd name="connsiteY4" fmla="*/ 97407 h 2936232"/>
                <a:gd name="connsiteX5" fmla="*/ 3574610 w 4049306"/>
                <a:gd name="connsiteY5" fmla="*/ 2935948 h 293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49306" h="2936232">
                  <a:moveTo>
                    <a:pt x="3574610" y="2935948"/>
                  </a:moveTo>
                  <a:lnTo>
                    <a:pt x="3523" y="2936232"/>
                  </a:lnTo>
                  <a:cubicBezTo>
                    <a:pt x="3475" y="2780779"/>
                    <a:pt x="-3129" y="1343144"/>
                    <a:pt x="1868" y="566154"/>
                  </a:cubicBezTo>
                  <a:lnTo>
                    <a:pt x="288898" y="976370"/>
                  </a:lnTo>
                  <a:cubicBezTo>
                    <a:pt x="1178186" y="1226354"/>
                    <a:pt x="2618950" y="-407363"/>
                    <a:pt x="3522916" y="97407"/>
                  </a:cubicBezTo>
                  <a:cubicBezTo>
                    <a:pt x="4426882" y="602177"/>
                    <a:pt x="3976479" y="2347234"/>
                    <a:pt x="3574610" y="2935948"/>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grpSp>
      <p:sp>
        <p:nvSpPr>
          <p:cNvPr id="17"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5339025" y="3798121"/>
            <a:ext cx="6582043" cy="1159934"/>
          </a:xfrm>
        </p:spPr>
        <p:txBody>
          <a:bodyPr lIns="0" tIns="0" rIns="0" bIns="0" anchor="b">
            <a:normAutofit/>
          </a:bodyPr>
          <a:lstStyle>
            <a:lvl1pPr marL="0" indent="0" algn="r">
              <a:lnSpc>
                <a:spcPct val="100000"/>
              </a:lnSpc>
              <a:buNone/>
              <a:defRPr sz="5446">
                <a:solidFill>
                  <a:schemeClr val="bg2">
                    <a:lumMod val="40000"/>
                    <a:lumOff val="60000"/>
                  </a:schemeClr>
                </a:solidFill>
                <a:latin typeface="Segoe UI" panose="020B0502040204020203" pitchFamily="34" charset="0"/>
                <a:ea typeface="Verdana" panose="020B0604030504040204" pitchFamily="34" charset="0"/>
                <a:cs typeface="Segoe UI" panose="020B0502040204020203" pitchFamily="34" charset="0"/>
              </a:defRPr>
            </a:lvl1pPr>
            <a:lvl2pPr>
              <a:defRPr sz="3063">
                <a:solidFill>
                  <a:schemeClr val="bg1"/>
                </a:solidFill>
              </a:defRPr>
            </a:lvl2pPr>
          </a:lstStyle>
          <a:p>
            <a:pPr lvl="0"/>
            <a:r>
              <a:rPr lang="en-US" dirty="0"/>
              <a:t>Click to insert title</a:t>
            </a:r>
            <a:endParaRPr lang="pt-PT" dirty="0"/>
          </a:p>
        </p:txBody>
      </p:sp>
      <p:sp>
        <p:nvSpPr>
          <p:cNvPr id="19"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5827197" y="5111406"/>
            <a:ext cx="6093872" cy="1595120"/>
          </a:xfrm>
        </p:spPr>
        <p:txBody>
          <a:bodyPr lIns="0" tIns="0" rIns="0" bIns="0">
            <a:normAutofit/>
          </a:bodyPr>
          <a:lstStyle>
            <a:lvl1pPr marL="0" indent="0" algn="r">
              <a:lnSpc>
                <a:spcPct val="100000"/>
              </a:lnSpc>
              <a:buNone/>
              <a:defRPr sz="3063">
                <a:solidFill>
                  <a:schemeClr val="bg2">
                    <a:lumMod val="40000"/>
                    <a:lumOff val="60000"/>
                  </a:schemeClr>
                </a:solidFill>
                <a:latin typeface="Segoe UI" panose="020B0502040204020203" pitchFamily="34" charset="0"/>
                <a:ea typeface="Verdana" panose="020B0604030504040204" pitchFamily="34" charset="0"/>
                <a:cs typeface="Segoe UI" panose="020B0502040204020203" pitchFamily="34" charset="0"/>
              </a:defRPr>
            </a:lvl1pPr>
            <a:lvl2pPr>
              <a:defRPr sz="2042">
                <a:solidFill>
                  <a:schemeClr val="bg1"/>
                </a:solidFill>
              </a:defRPr>
            </a:lvl2pPr>
          </a:lstStyle>
          <a:p>
            <a:pPr lvl="0"/>
            <a:r>
              <a:rPr lang="en-US" dirty="0"/>
              <a:t>Click to insert presenter, location, and date</a:t>
            </a:r>
            <a:endParaRPr lang="pt-PT" dirty="0"/>
          </a:p>
        </p:txBody>
      </p:sp>
      <p:pic>
        <p:nvPicPr>
          <p:cNvPr id="20"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3986" y="539754"/>
            <a:ext cx="3087428" cy="688815"/>
          </a:xfrm>
          <a:prstGeom prst="rect">
            <a:avLst/>
          </a:prstGeom>
        </p:spPr>
      </p:pic>
      <p:graphicFrame>
        <p:nvGraphicFramePr>
          <p:cNvPr id="5" name="Object 4" hidden="1"/>
          <p:cNvGraphicFramePr>
            <a:graphicFrameLocks noChangeAspect="1"/>
          </p:cNvGraphicFramePr>
          <p:nvPr>
            <p:custDataLst>
              <p:tags r:id="rId1"/>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5" name="Object 4"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48601413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ED4D731-14A5-4158-B245-8DDD87FF6DE2}"/>
              </a:ext>
            </a:extLst>
          </p:cNvPr>
          <p:cNvPicPr>
            <a:picLocks noChangeAspect="1"/>
          </p:cNvPicPr>
          <p:nvPr userDrawn="1"/>
        </p:nvPicPr>
        <p:blipFill rotWithShape="1">
          <a:blip/>
          <a:srcRect l="10880" b="21349"/>
          <a:stretch/>
        </p:blipFill>
        <p:spPr>
          <a:xfrm flipH="1">
            <a:off x="4901352" y="838199"/>
            <a:ext cx="7290648" cy="6019801"/>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7032104" y="2946391"/>
            <a:ext cx="4751909"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id="{F75B031B-5C69-4C3C-AB8F-4121747DCE2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2708" r="22708"/>
          <a:stretch/>
        </p:blipFill>
        <p:spPr>
          <a:xfrm flipH="1">
            <a:off x="0" y="-1588"/>
            <a:ext cx="6654800" cy="6859588"/>
          </a:xfrm>
          <a:prstGeom prst="rect">
            <a:avLst/>
          </a:prstGeom>
        </p:spPr>
      </p:pic>
    </p:spTree>
    <p:extLst>
      <p:ext uri="{BB962C8B-B14F-4D97-AF65-F5344CB8AC3E}">
        <p14:creationId xmlns:p14="http://schemas.microsoft.com/office/powerpoint/2010/main" val="119715148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9"/>
          <p:cNvSpPr>
            <a:spLocks/>
          </p:cNvSpPr>
          <p:nvPr userDrawn="1"/>
        </p:nvSpPr>
        <p:spPr bwMode="auto">
          <a:xfrm>
            <a:off x="-312712" y="0"/>
            <a:ext cx="8760296"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a16="http://schemas.microsoft.com/office/drawing/2014/main" id="{D4E263B9-5E55-409E-9F7C-2F67A89E06AA}"/>
              </a:ext>
            </a:extLst>
          </p:cNvPr>
          <p:cNvSpPr>
            <a:spLocks noGrp="1"/>
          </p:cNvSpPr>
          <p:nvPr>
            <p:ph type="pic" sz="quarter" idx="10"/>
          </p:nvPr>
        </p:nvSpPr>
        <p:spPr>
          <a:xfrm>
            <a:off x="4943872" y="-1634"/>
            <a:ext cx="7248128" cy="6859588"/>
          </a:xfrm>
          <a:prstGeom prst="rect">
            <a:avLst/>
          </a:prstGeom>
          <a:noFill/>
        </p:spPr>
        <p:txBody>
          <a:bodyPr anchor="ctr"/>
          <a:lstStyle>
            <a:lvl1pPr marL="0" indent="0" algn="ctr">
              <a:buNone/>
              <a:defRPr/>
            </a:lvl1pPr>
          </a:lstStyle>
          <a:p>
            <a:endParaRPr lang="pt-PT" dirty="0"/>
          </a:p>
        </p:txBody>
      </p:sp>
      <p:pic>
        <p:nvPicPr>
          <p:cNvPr id="10" name="Picture Placeholder 8">
            <a:extLst>
              <a:ext uri="{FF2B5EF4-FFF2-40B4-BE49-F238E27FC236}">
                <a16:creationId xmlns:a16="http://schemas.microsoft.com/office/drawing/2014/main"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2273300" y="-1588"/>
            <a:ext cx="9918700" cy="6859588"/>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407988" y="434513"/>
            <a:ext cx="5471988"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11547793" y="188640"/>
            <a:ext cx="424356" cy="459624"/>
          </a:xfrm>
          <a:prstGeom prst="rect">
            <a:avLst/>
          </a:prstGeom>
        </p:spPr>
      </p:pic>
    </p:spTree>
    <p:extLst>
      <p:ext uri="{BB962C8B-B14F-4D97-AF65-F5344CB8AC3E}">
        <p14:creationId xmlns:p14="http://schemas.microsoft.com/office/powerpoint/2010/main" val="32533539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443981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Placeholder 10">
            <a:extLst>
              <a:ext uri="{FF2B5EF4-FFF2-40B4-BE49-F238E27FC236}">
                <a16:creationId xmlns:a16="http://schemas.microsoft.com/office/drawing/2014/main"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4253790" y="-2148"/>
            <a:ext cx="7938210" cy="6898276"/>
          </a:xfrm>
          <a:prstGeom prst="rect">
            <a:avLst/>
          </a:prstGeom>
        </p:spPr>
      </p:pic>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hasCustomPrompt="1"/>
          </p:nvPr>
        </p:nvSpPr>
        <p:spPr>
          <a:xfrm>
            <a:off x="407988" y="3068960"/>
            <a:ext cx="6696124"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id="{57798370-07F4-412F-86CE-30C026EA6825}"/>
              </a:ext>
            </a:extLst>
          </p:cNvPr>
          <p:cNvSpPr>
            <a:spLocks noGrp="1"/>
          </p:cNvSpPr>
          <p:nvPr>
            <p:ph type="title" hasCustomPrompt="1"/>
          </p:nvPr>
        </p:nvSpPr>
        <p:spPr>
          <a:xfrm>
            <a:off x="407988" y="2002973"/>
            <a:ext cx="10044635"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15" name="Line 7">
            <a:extLst>
              <a:ext uri="{FF2B5EF4-FFF2-40B4-BE49-F238E27FC236}">
                <a16:creationId xmlns:a16="http://schemas.microsoft.com/office/drawing/2014/main" id="{E8849EFC-267B-43FA-8D9D-B335B1B2E38A}"/>
              </a:ext>
            </a:extLst>
          </p:cNvPr>
          <p:cNvSpPr>
            <a:spLocks noChangeShapeType="1"/>
          </p:cNvSpPr>
          <p:nvPr userDrawn="1"/>
        </p:nvSpPr>
        <p:spPr bwMode="gray">
          <a:xfrm>
            <a:off x="11588749" y="6450414"/>
            <a:ext cx="0" cy="319616"/>
          </a:xfrm>
          <a:prstGeom prst="line">
            <a:avLst/>
          </a:prstGeom>
          <a:noFill/>
          <a:ln w="9525">
            <a:solidFill>
              <a:srgbClr val="969696"/>
            </a:solidFill>
            <a:round/>
            <a:headEnd/>
            <a:tailEnd/>
          </a:ln>
          <a:effectLst/>
        </p:spPr>
        <p:txBody>
          <a:bodyPr wrap="none" anchor="ctr"/>
          <a:lstStyle/>
          <a:p>
            <a:endParaRPr lang="en-US" sz="2723" dirty="0">
              <a:solidFill>
                <a:schemeClr val="tx2"/>
              </a:solidFill>
              <a:latin typeface="+mj-lt"/>
            </a:endParaRPr>
          </a:p>
        </p:txBody>
      </p:sp>
      <p:sp>
        <p:nvSpPr>
          <p:cNvPr id="16" name="Text Box 8">
            <a:extLst>
              <a:ext uri="{FF2B5EF4-FFF2-40B4-BE49-F238E27FC236}">
                <a16:creationId xmlns:a16="http://schemas.microsoft.com/office/drawing/2014/main" id="{B265E917-F5F5-47E7-985D-25AA9CCFE342}"/>
              </a:ext>
            </a:extLst>
          </p:cNvPr>
          <p:cNvSpPr txBox="1">
            <a:spLocks noChangeArrowheads="1"/>
          </p:cNvSpPr>
          <p:nvPr userDrawn="1"/>
        </p:nvSpPr>
        <p:spPr bwMode="gray">
          <a:xfrm>
            <a:off x="11588754" y="6448296"/>
            <a:ext cx="510718" cy="323851"/>
          </a:xfrm>
          <a:prstGeom prst="rect">
            <a:avLst/>
          </a:prstGeom>
          <a:noFill/>
          <a:ln w="12700" algn="ctr">
            <a:noFill/>
            <a:miter lim="800000"/>
            <a:headEnd/>
            <a:tailEnd type="none" w="lg" len="lg"/>
          </a:ln>
          <a:effectLst/>
        </p:spPr>
        <p:txBody>
          <a:bodyPr anchor="ctr" anchorCtr="1"/>
          <a:lstStyle/>
          <a:p>
            <a:pPr eaLnBrk="0" hangingPunct="0">
              <a:lnSpc>
                <a:spcPct val="85000"/>
              </a:lnSpc>
            </a:pPr>
            <a:fld id="{D8875A08-D8CE-4767-B6E0-EF624296B065}" type="slidenum">
              <a:rPr lang="en-US" sz="800">
                <a:solidFill>
                  <a:srgbClr val="969696"/>
                </a:solidFill>
                <a:latin typeface="+mj-lt"/>
              </a:rPr>
              <a:pPr eaLnBrk="0" hangingPunct="0">
                <a:lnSpc>
                  <a:spcPct val="85000"/>
                </a:lnSpc>
              </a:pPr>
              <a:t>‹#›</a:t>
            </a:fld>
            <a:endParaRPr lang="en-US" sz="800" dirty="0">
              <a:solidFill>
                <a:srgbClr val="969696"/>
              </a:solidFill>
              <a:latin typeface="+mj-lt"/>
            </a:endParaRPr>
          </a:p>
        </p:txBody>
      </p:sp>
      <p:sp>
        <p:nvSpPr>
          <p:cNvPr id="17" name="Text Box 9">
            <a:extLst>
              <a:ext uri="{FF2B5EF4-FFF2-40B4-BE49-F238E27FC236}">
                <a16:creationId xmlns:a16="http://schemas.microsoft.com/office/drawing/2014/main" id="{8934A6B4-2902-4898-9B2D-15365FEC6F70}"/>
              </a:ext>
            </a:extLst>
          </p:cNvPr>
          <p:cNvSpPr txBox="1">
            <a:spLocks noChangeArrowheads="1"/>
          </p:cNvSpPr>
          <p:nvPr userDrawn="1"/>
        </p:nvSpPr>
        <p:spPr bwMode="gray">
          <a:xfrm>
            <a:off x="5475819" y="6508399"/>
            <a:ext cx="6068484" cy="203645"/>
          </a:xfrm>
          <a:prstGeom prst="rect">
            <a:avLst/>
          </a:prstGeom>
          <a:noFill/>
          <a:ln w="12700" algn="ctr">
            <a:noFill/>
            <a:miter lim="800000"/>
            <a:headEnd/>
            <a:tailEnd type="none" w="lg" len="lg"/>
          </a:ln>
          <a:effectLst/>
        </p:spPr>
        <p:txBody>
          <a:bodyPr>
            <a:spAutoFit/>
          </a:bodyPr>
          <a:lstStyle/>
          <a:p>
            <a:pPr algn="r" eaLnBrk="0" hangingPunct="0">
              <a:lnSpc>
                <a:spcPct val="85000"/>
              </a:lnSpc>
            </a:pPr>
            <a:r>
              <a:rPr lang="en-US" sz="851" dirty="0">
                <a:solidFill>
                  <a:schemeClr val="tx2"/>
                </a:solidFill>
                <a:latin typeface="+mj-lt"/>
              </a:rPr>
              <a:t>The information contained in this document is proprietary. Copyright © 2018 Capgemini. All rights reserved.</a:t>
            </a:r>
          </a:p>
        </p:txBody>
      </p:sp>
    </p:spTree>
    <p:extLst>
      <p:ext uri="{BB962C8B-B14F-4D97-AF65-F5344CB8AC3E}">
        <p14:creationId xmlns:p14="http://schemas.microsoft.com/office/powerpoint/2010/main" val="3650201538"/>
      </p:ext>
    </p:extLst>
  </p:cSld>
  <p:clrMapOvr>
    <a:masterClrMapping/>
  </p:clrMapOvr>
  <p:extLst>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3_Title Slide 1">
    <p:bg>
      <p:bgPr>
        <a:solidFill>
          <a:srgbClr val="EDEDED"/>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5"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5910130" y="2332817"/>
            <a:ext cx="5858540" cy="1159934"/>
          </a:xfrm>
        </p:spPr>
        <p:txBody>
          <a:bodyPr lIns="0" tIns="0" rIns="0" bIns="0" anchor="b">
            <a:normAutofit/>
          </a:bodyPr>
          <a:lstStyle>
            <a:lvl1pPr marL="0" indent="0" algn="r">
              <a:lnSpc>
                <a:spcPct val="100000"/>
              </a:lnSpc>
              <a:buNone/>
              <a:defRPr sz="4765">
                <a:solidFill>
                  <a:srgbClr val="2B0A3D"/>
                </a:solidFill>
                <a:latin typeface="Segoe UI" panose="020B0502040204020203" pitchFamily="34" charset="0"/>
                <a:ea typeface="Verdana" panose="020B0604030504040204" pitchFamily="34" charset="0"/>
                <a:cs typeface="Segoe UI" panose="020B0502040204020203" pitchFamily="34" charset="0"/>
              </a:defRPr>
            </a:lvl1pPr>
            <a:lvl2pPr>
              <a:defRPr sz="3063">
                <a:solidFill>
                  <a:schemeClr val="bg1"/>
                </a:solidFill>
              </a:defRPr>
            </a:lvl2pPr>
          </a:lstStyle>
          <a:p>
            <a:pPr lvl="0"/>
            <a:r>
              <a:rPr lang="en-US" dirty="0"/>
              <a:t>Click to insert title</a:t>
            </a:r>
            <a:endParaRPr lang="pt-PT" dirty="0"/>
          </a:p>
        </p:txBody>
      </p:sp>
      <p:sp>
        <p:nvSpPr>
          <p:cNvPr id="16"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6797041" y="3646102"/>
            <a:ext cx="4971628" cy="1595120"/>
          </a:xfrm>
        </p:spPr>
        <p:txBody>
          <a:bodyPr lIns="0" tIns="0" rIns="0" bIns="0">
            <a:normAutofit/>
          </a:bodyPr>
          <a:lstStyle>
            <a:lvl1pPr marL="0" indent="0" algn="r">
              <a:lnSpc>
                <a:spcPct val="100000"/>
              </a:lnSpc>
              <a:buNone/>
              <a:defRPr sz="2723">
                <a:solidFill>
                  <a:schemeClr val="accent2"/>
                </a:solidFill>
                <a:latin typeface="Segoe UI" panose="020B0502040204020203" pitchFamily="34" charset="0"/>
                <a:ea typeface="Verdana" panose="020B0604030504040204" pitchFamily="34" charset="0"/>
                <a:cs typeface="Segoe UI" panose="020B0502040204020203" pitchFamily="34" charset="0"/>
              </a:defRPr>
            </a:lvl1pPr>
            <a:lvl2pPr>
              <a:defRPr sz="2042">
                <a:solidFill>
                  <a:schemeClr val="bg1"/>
                </a:solidFill>
              </a:defRPr>
            </a:lvl2pPr>
          </a:lstStyle>
          <a:p>
            <a:pPr lvl="0"/>
            <a:r>
              <a:rPr lang="en-US" dirty="0"/>
              <a:t>Click to insert presenter, location, and date</a:t>
            </a:r>
            <a:endParaRPr lang="pt-PT" dirty="0"/>
          </a:p>
        </p:txBody>
      </p:sp>
      <p:grpSp>
        <p:nvGrpSpPr>
          <p:cNvPr id="6" name="Group 5"/>
          <p:cNvGrpSpPr/>
          <p:nvPr userDrawn="1"/>
        </p:nvGrpSpPr>
        <p:grpSpPr>
          <a:xfrm>
            <a:off x="-20320" y="1518980"/>
            <a:ext cx="6098123" cy="5345086"/>
            <a:chOff x="-15240" y="1173480"/>
            <a:chExt cx="6485378" cy="5684520"/>
          </a:xfrm>
        </p:grpSpPr>
        <p:grpSp>
          <p:nvGrpSpPr>
            <p:cNvPr id="12" name="Group 11"/>
            <p:cNvGrpSpPr/>
            <p:nvPr userDrawn="1"/>
          </p:nvGrpSpPr>
          <p:grpSpPr>
            <a:xfrm rot="16200000" flipV="1">
              <a:off x="385189" y="773051"/>
              <a:ext cx="5684520" cy="6485378"/>
              <a:chOff x="5470" y="2234087"/>
              <a:chExt cx="4052922" cy="4623913"/>
            </a:xfrm>
          </p:grpSpPr>
          <p:sp>
            <p:nvSpPr>
              <p:cNvPr id="13" name="Freeform 12"/>
              <p:cNvSpPr/>
              <p:nvPr userDrawn="1"/>
            </p:nvSpPr>
            <p:spPr>
              <a:xfrm>
                <a:off x="10084" y="2234087"/>
                <a:ext cx="3659796" cy="2995332"/>
              </a:xfrm>
              <a:custGeom>
                <a:avLst/>
                <a:gdLst>
                  <a:gd name="connsiteX0" fmla="*/ 3573556 w 3573556"/>
                  <a:gd name="connsiteY0" fmla="*/ 1801906 h 2844053"/>
                  <a:gd name="connsiteX1" fmla="*/ 0 w 3573556"/>
                  <a:gd name="connsiteY1" fmla="*/ 0 h 2844053"/>
                  <a:gd name="connsiteX2" fmla="*/ 6724 w 3573556"/>
                  <a:gd name="connsiteY2" fmla="*/ 2844053 h 2844053"/>
                  <a:gd name="connsiteX3" fmla="*/ 3573556 w 3573556"/>
                  <a:gd name="connsiteY3" fmla="*/ 1801906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59796 w 3659796"/>
                  <a:gd name="connsiteY0" fmla="*/ 1783924 h 2837683"/>
                  <a:gd name="connsiteX1" fmla="*/ 0 w 3659796"/>
                  <a:gd name="connsiteY1" fmla="*/ 0 h 2837683"/>
                  <a:gd name="connsiteX2" fmla="*/ 6724 w 3659796"/>
                  <a:gd name="connsiteY2" fmla="*/ 2837683 h 2837683"/>
                  <a:gd name="connsiteX3" fmla="*/ 3659796 w 3659796"/>
                  <a:gd name="connsiteY3" fmla="*/ 1783924 h 2837683"/>
                </a:gdLst>
                <a:ahLst/>
                <a:cxnLst>
                  <a:cxn ang="0">
                    <a:pos x="connsiteX0" y="connsiteY0"/>
                  </a:cxn>
                  <a:cxn ang="0">
                    <a:pos x="connsiteX1" y="connsiteY1"/>
                  </a:cxn>
                  <a:cxn ang="0">
                    <a:pos x="connsiteX2" y="connsiteY2"/>
                  </a:cxn>
                  <a:cxn ang="0">
                    <a:pos x="connsiteX3" y="connsiteY3"/>
                  </a:cxn>
                </a:cxnLst>
                <a:rect l="l" t="t" r="r" b="b"/>
                <a:pathLst>
                  <a:path w="3659796" h="2837683">
                    <a:moveTo>
                      <a:pt x="3659796" y="1783924"/>
                    </a:moveTo>
                    <a:cubicBezTo>
                      <a:pt x="2347587" y="893468"/>
                      <a:pt x="1251698" y="495536"/>
                      <a:pt x="0" y="0"/>
                    </a:cubicBezTo>
                    <a:cubicBezTo>
                      <a:pt x="2241" y="948018"/>
                      <a:pt x="4483" y="1889665"/>
                      <a:pt x="6724" y="2837683"/>
                    </a:cubicBezTo>
                    <a:lnTo>
                      <a:pt x="3659796" y="178392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sp>
            <p:nvSpPr>
              <p:cNvPr id="14" name="Freeform 13"/>
              <p:cNvSpPr/>
              <p:nvPr userDrawn="1"/>
            </p:nvSpPr>
            <p:spPr>
              <a:xfrm>
                <a:off x="5470" y="3922052"/>
                <a:ext cx="4052922" cy="2935948"/>
              </a:xfrm>
              <a:custGeom>
                <a:avLst/>
                <a:gdLst>
                  <a:gd name="connsiteX0" fmla="*/ 3560164 w 3560164"/>
                  <a:gd name="connsiteY0" fmla="*/ 2885606 h 2885606"/>
                  <a:gd name="connsiteX1" fmla="*/ 0 w 3560164"/>
                  <a:gd name="connsiteY1" fmla="*/ 2848131 h 2885606"/>
                  <a:gd name="connsiteX2" fmla="*/ 14990 w 3560164"/>
                  <a:gd name="connsiteY2" fmla="*/ 517160 h 2885606"/>
                  <a:gd name="connsiteX3" fmla="*/ 314793 w 3560164"/>
                  <a:gd name="connsiteY3" fmla="*/ 929390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378666 w 3560164"/>
                  <a:gd name="connsiteY3" fmla="*/ 1531146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3168208 h 3168208"/>
                  <a:gd name="connsiteX1" fmla="*/ 0 w 3560164"/>
                  <a:gd name="connsiteY1" fmla="*/ 3130733 h 3168208"/>
                  <a:gd name="connsiteX2" fmla="*/ 14990 w 3560164"/>
                  <a:gd name="connsiteY2" fmla="*/ 799762 h 3168208"/>
                  <a:gd name="connsiteX3" fmla="*/ 297984 w 3560164"/>
                  <a:gd name="connsiteY3" fmla="*/ 1201906 h 3168208"/>
                  <a:gd name="connsiteX4" fmla="*/ 3515193 w 3560164"/>
                  <a:gd name="connsiteY4" fmla="*/ 282602 h 3168208"/>
                  <a:gd name="connsiteX5" fmla="*/ 3560164 w 3560164"/>
                  <a:gd name="connsiteY5" fmla="*/ 3168208 h 3168208"/>
                  <a:gd name="connsiteX0" fmla="*/ 3560164 w 3995016"/>
                  <a:gd name="connsiteY0" fmla="*/ 3066756 h 3066756"/>
                  <a:gd name="connsiteX1" fmla="*/ 0 w 3995016"/>
                  <a:gd name="connsiteY1" fmla="*/ 3029281 h 3066756"/>
                  <a:gd name="connsiteX2" fmla="*/ 14990 w 3995016"/>
                  <a:gd name="connsiteY2" fmla="*/ 698310 h 3066756"/>
                  <a:gd name="connsiteX3" fmla="*/ 297984 w 3995016"/>
                  <a:gd name="connsiteY3" fmla="*/ 1100454 h 3066756"/>
                  <a:gd name="connsiteX4" fmla="*/ 3515193 w 3995016"/>
                  <a:gd name="connsiteY4" fmla="*/ 181150 h 3066756"/>
                  <a:gd name="connsiteX5" fmla="*/ 3560164 w 3995016"/>
                  <a:gd name="connsiteY5" fmla="*/ 3066756 h 3066756"/>
                  <a:gd name="connsiteX0" fmla="*/ 3560164 w 4081667"/>
                  <a:gd name="connsiteY0" fmla="*/ 3066756 h 3066756"/>
                  <a:gd name="connsiteX1" fmla="*/ 0 w 4081667"/>
                  <a:gd name="connsiteY1" fmla="*/ 3029281 h 3066756"/>
                  <a:gd name="connsiteX2" fmla="*/ 14990 w 4081667"/>
                  <a:gd name="connsiteY2" fmla="*/ 698310 h 3066756"/>
                  <a:gd name="connsiteX3" fmla="*/ 297984 w 4081667"/>
                  <a:gd name="connsiteY3" fmla="*/ 1100454 h 3066756"/>
                  <a:gd name="connsiteX4" fmla="*/ 3515193 w 4081667"/>
                  <a:gd name="connsiteY4" fmla="*/ 181150 h 3066756"/>
                  <a:gd name="connsiteX5" fmla="*/ 3560164 w 4081667"/>
                  <a:gd name="connsiteY5" fmla="*/ 3066756 h 3066756"/>
                  <a:gd name="connsiteX0" fmla="*/ 3560164 w 3972124"/>
                  <a:gd name="connsiteY0" fmla="*/ 2986772 h 2986772"/>
                  <a:gd name="connsiteX1" fmla="*/ 0 w 3972124"/>
                  <a:gd name="connsiteY1" fmla="*/ 2949297 h 2986772"/>
                  <a:gd name="connsiteX2" fmla="*/ 14990 w 3972124"/>
                  <a:gd name="connsiteY2" fmla="*/ 618326 h 2986772"/>
                  <a:gd name="connsiteX3" fmla="*/ 297984 w 3972124"/>
                  <a:gd name="connsiteY3" fmla="*/ 1020470 h 2986772"/>
                  <a:gd name="connsiteX4" fmla="*/ 3515193 w 3972124"/>
                  <a:gd name="connsiteY4" fmla="*/ 101166 h 2986772"/>
                  <a:gd name="connsiteX5" fmla="*/ 3560164 w 3972124"/>
                  <a:gd name="connsiteY5" fmla="*/ 2986772 h 2986772"/>
                  <a:gd name="connsiteX0" fmla="*/ 3560164 w 3851466"/>
                  <a:gd name="connsiteY0" fmla="*/ 2932294 h 2932294"/>
                  <a:gd name="connsiteX1" fmla="*/ 0 w 3851466"/>
                  <a:gd name="connsiteY1" fmla="*/ 2894819 h 2932294"/>
                  <a:gd name="connsiteX2" fmla="*/ 14990 w 3851466"/>
                  <a:gd name="connsiteY2" fmla="*/ 563848 h 2932294"/>
                  <a:gd name="connsiteX3" fmla="*/ 297984 w 3851466"/>
                  <a:gd name="connsiteY3" fmla="*/ 965992 h 2932294"/>
                  <a:gd name="connsiteX4" fmla="*/ 3515193 w 3851466"/>
                  <a:gd name="connsiteY4" fmla="*/ 46688 h 2932294"/>
                  <a:gd name="connsiteX5" fmla="*/ 3560164 w 3851466"/>
                  <a:gd name="connsiteY5" fmla="*/ 2932294 h 2932294"/>
                  <a:gd name="connsiteX0" fmla="*/ 3560164 w 3851466"/>
                  <a:gd name="connsiteY0" fmla="*/ 2923744 h 2923744"/>
                  <a:gd name="connsiteX1" fmla="*/ 0 w 3851466"/>
                  <a:gd name="connsiteY1" fmla="*/ 2886269 h 2923744"/>
                  <a:gd name="connsiteX2" fmla="*/ 14990 w 3851466"/>
                  <a:gd name="connsiteY2" fmla="*/ 555298 h 2923744"/>
                  <a:gd name="connsiteX3" fmla="*/ 297984 w 3851466"/>
                  <a:gd name="connsiteY3" fmla="*/ 957442 h 2923744"/>
                  <a:gd name="connsiteX4" fmla="*/ 3515193 w 3851466"/>
                  <a:gd name="connsiteY4" fmla="*/ 38138 h 2923744"/>
                  <a:gd name="connsiteX5" fmla="*/ 3560164 w 3851466"/>
                  <a:gd name="connsiteY5" fmla="*/ 2923744 h 2923744"/>
                  <a:gd name="connsiteX0" fmla="*/ 3560164 w 3868339"/>
                  <a:gd name="connsiteY0" fmla="*/ 2887665 h 2887665"/>
                  <a:gd name="connsiteX1" fmla="*/ 0 w 3868339"/>
                  <a:gd name="connsiteY1" fmla="*/ 2850190 h 2887665"/>
                  <a:gd name="connsiteX2" fmla="*/ 14990 w 3868339"/>
                  <a:gd name="connsiteY2" fmla="*/ 519219 h 2887665"/>
                  <a:gd name="connsiteX3" fmla="*/ 297984 w 3868339"/>
                  <a:gd name="connsiteY3" fmla="*/ 921363 h 2887665"/>
                  <a:gd name="connsiteX4" fmla="*/ 3545449 w 3868339"/>
                  <a:gd name="connsiteY4" fmla="*/ 39038 h 2887665"/>
                  <a:gd name="connsiteX5" fmla="*/ 3560164 w 3868339"/>
                  <a:gd name="connsiteY5" fmla="*/ 2887665 h 2887665"/>
                  <a:gd name="connsiteX0" fmla="*/ 3560164 w 4050446"/>
                  <a:gd name="connsiteY0" fmla="*/ 2944210 h 2944210"/>
                  <a:gd name="connsiteX1" fmla="*/ 0 w 4050446"/>
                  <a:gd name="connsiteY1" fmla="*/ 2906735 h 2944210"/>
                  <a:gd name="connsiteX2" fmla="*/ 14990 w 4050446"/>
                  <a:gd name="connsiteY2" fmla="*/ 575764 h 2944210"/>
                  <a:gd name="connsiteX3" fmla="*/ 297984 w 4050446"/>
                  <a:gd name="connsiteY3" fmla="*/ 977908 h 2944210"/>
                  <a:gd name="connsiteX4" fmla="*/ 3545449 w 4050446"/>
                  <a:gd name="connsiteY4" fmla="*/ 95583 h 2944210"/>
                  <a:gd name="connsiteX5" fmla="*/ 3560164 w 4050446"/>
                  <a:gd name="connsiteY5" fmla="*/ 2944210 h 2944210"/>
                  <a:gd name="connsiteX0" fmla="*/ 3560164 w 3989640"/>
                  <a:gd name="connsiteY0" fmla="*/ 2924406 h 2924406"/>
                  <a:gd name="connsiteX1" fmla="*/ 0 w 3989640"/>
                  <a:gd name="connsiteY1" fmla="*/ 2886931 h 2924406"/>
                  <a:gd name="connsiteX2" fmla="*/ 14990 w 3989640"/>
                  <a:gd name="connsiteY2" fmla="*/ 555960 h 2924406"/>
                  <a:gd name="connsiteX3" fmla="*/ 297984 w 3989640"/>
                  <a:gd name="connsiteY3" fmla="*/ 958104 h 2924406"/>
                  <a:gd name="connsiteX4" fmla="*/ 3545449 w 3989640"/>
                  <a:gd name="connsiteY4" fmla="*/ 75779 h 2924406"/>
                  <a:gd name="connsiteX5" fmla="*/ 3560164 w 3989640"/>
                  <a:gd name="connsiteY5" fmla="*/ 2924406 h 2924406"/>
                  <a:gd name="connsiteX0" fmla="*/ 3560164 w 4014175"/>
                  <a:gd name="connsiteY0" fmla="*/ 2948316 h 2948316"/>
                  <a:gd name="connsiteX1" fmla="*/ 0 w 4014175"/>
                  <a:gd name="connsiteY1" fmla="*/ 2910841 h 2948316"/>
                  <a:gd name="connsiteX2" fmla="*/ 14990 w 4014175"/>
                  <a:gd name="connsiteY2" fmla="*/ 579870 h 2948316"/>
                  <a:gd name="connsiteX3" fmla="*/ 297984 w 4014175"/>
                  <a:gd name="connsiteY3" fmla="*/ 982014 h 2948316"/>
                  <a:gd name="connsiteX4" fmla="*/ 3545449 w 4014175"/>
                  <a:gd name="connsiteY4" fmla="*/ 99689 h 2948316"/>
                  <a:gd name="connsiteX5" fmla="*/ 3560164 w 4014175"/>
                  <a:gd name="connsiteY5" fmla="*/ 2948316 h 2948316"/>
                  <a:gd name="connsiteX0" fmla="*/ 3560164 w 4014175"/>
                  <a:gd name="connsiteY0" fmla="*/ 2946856 h 2946856"/>
                  <a:gd name="connsiteX1" fmla="*/ 0 w 4014175"/>
                  <a:gd name="connsiteY1" fmla="*/ 2909381 h 2946856"/>
                  <a:gd name="connsiteX2" fmla="*/ 14990 w 4014175"/>
                  <a:gd name="connsiteY2" fmla="*/ 578410 h 2946856"/>
                  <a:gd name="connsiteX3" fmla="*/ 297984 w 4014175"/>
                  <a:gd name="connsiteY3" fmla="*/ 980554 h 2946856"/>
                  <a:gd name="connsiteX4" fmla="*/ 3545449 w 4014175"/>
                  <a:gd name="connsiteY4" fmla="*/ 98229 h 2946856"/>
                  <a:gd name="connsiteX5" fmla="*/ 3560164 w 4014175"/>
                  <a:gd name="connsiteY5" fmla="*/ 2946856 h 2946856"/>
                  <a:gd name="connsiteX0" fmla="*/ 3583696 w 3892754"/>
                  <a:gd name="connsiteY0" fmla="*/ 2889822 h 2889822"/>
                  <a:gd name="connsiteX1" fmla="*/ 0 w 3892754"/>
                  <a:gd name="connsiteY1" fmla="*/ 2859071 h 2889822"/>
                  <a:gd name="connsiteX2" fmla="*/ 14990 w 3892754"/>
                  <a:gd name="connsiteY2" fmla="*/ 528100 h 2889822"/>
                  <a:gd name="connsiteX3" fmla="*/ 297984 w 3892754"/>
                  <a:gd name="connsiteY3" fmla="*/ 930244 h 2889822"/>
                  <a:gd name="connsiteX4" fmla="*/ 3545449 w 3892754"/>
                  <a:gd name="connsiteY4" fmla="*/ 47919 h 2889822"/>
                  <a:gd name="connsiteX5" fmla="*/ 3583696 w 3892754"/>
                  <a:gd name="connsiteY5" fmla="*/ 2889822 h 2889822"/>
                  <a:gd name="connsiteX0" fmla="*/ 3583696 w 4065589"/>
                  <a:gd name="connsiteY0" fmla="*/ 2889822 h 2889822"/>
                  <a:gd name="connsiteX1" fmla="*/ 0 w 4065589"/>
                  <a:gd name="connsiteY1" fmla="*/ 2859071 h 2889822"/>
                  <a:gd name="connsiteX2" fmla="*/ 14990 w 4065589"/>
                  <a:gd name="connsiteY2" fmla="*/ 528100 h 2889822"/>
                  <a:gd name="connsiteX3" fmla="*/ 297984 w 4065589"/>
                  <a:gd name="connsiteY3" fmla="*/ 930244 h 2889822"/>
                  <a:gd name="connsiteX4" fmla="*/ 3545449 w 4065589"/>
                  <a:gd name="connsiteY4" fmla="*/ 47919 h 2889822"/>
                  <a:gd name="connsiteX5" fmla="*/ 3583696 w 4065589"/>
                  <a:gd name="connsiteY5" fmla="*/ 2889822 h 2889822"/>
                  <a:gd name="connsiteX0" fmla="*/ 3583696 w 4193107"/>
                  <a:gd name="connsiteY0" fmla="*/ 2939141 h 2939141"/>
                  <a:gd name="connsiteX1" fmla="*/ 0 w 4193107"/>
                  <a:gd name="connsiteY1" fmla="*/ 2908390 h 2939141"/>
                  <a:gd name="connsiteX2" fmla="*/ 14990 w 4193107"/>
                  <a:gd name="connsiteY2" fmla="*/ 577419 h 2939141"/>
                  <a:gd name="connsiteX3" fmla="*/ 297984 w 4193107"/>
                  <a:gd name="connsiteY3" fmla="*/ 979563 h 2939141"/>
                  <a:gd name="connsiteX4" fmla="*/ 3545449 w 4193107"/>
                  <a:gd name="connsiteY4" fmla="*/ 97238 h 2939141"/>
                  <a:gd name="connsiteX5" fmla="*/ 3583696 w 4193107"/>
                  <a:gd name="connsiteY5" fmla="*/ 2939141 h 2939141"/>
                  <a:gd name="connsiteX0" fmla="*/ 3583696 w 4066579"/>
                  <a:gd name="connsiteY0" fmla="*/ 2939141 h 2939141"/>
                  <a:gd name="connsiteX1" fmla="*/ 0 w 4066579"/>
                  <a:gd name="connsiteY1" fmla="*/ 2908390 h 2939141"/>
                  <a:gd name="connsiteX2" fmla="*/ 14990 w 4066579"/>
                  <a:gd name="connsiteY2" fmla="*/ 577419 h 2939141"/>
                  <a:gd name="connsiteX3" fmla="*/ 297984 w 4066579"/>
                  <a:gd name="connsiteY3" fmla="*/ 979563 h 2939141"/>
                  <a:gd name="connsiteX4" fmla="*/ 3545449 w 4066579"/>
                  <a:gd name="connsiteY4" fmla="*/ 97238 h 2939141"/>
                  <a:gd name="connsiteX5" fmla="*/ 3583696 w 4066579"/>
                  <a:gd name="connsiteY5" fmla="*/ 2939141 h 2939141"/>
                  <a:gd name="connsiteX0" fmla="*/ 3583696 w 4058392"/>
                  <a:gd name="connsiteY0" fmla="*/ 2935948 h 2935948"/>
                  <a:gd name="connsiteX1" fmla="*/ 0 w 4058392"/>
                  <a:gd name="connsiteY1" fmla="*/ 2905197 h 2935948"/>
                  <a:gd name="connsiteX2" fmla="*/ 14990 w 4058392"/>
                  <a:gd name="connsiteY2" fmla="*/ 574226 h 2935948"/>
                  <a:gd name="connsiteX3" fmla="*/ 297984 w 4058392"/>
                  <a:gd name="connsiteY3" fmla="*/ 976370 h 2935948"/>
                  <a:gd name="connsiteX4" fmla="*/ 3532002 w 4058392"/>
                  <a:gd name="connsiteY4" fmla="*/ 97407 h 2935948"/>
                  <a:gd name="connsiteX5" fmla="*/ 3583696 w 405839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2922" h="2935948">
                    <a:moveTo>
                      <a:pt x="3578226" y="2935948"/>
                    </a:moveTo>
                    <a:lnTo>
                      <a:pt x="0" y="2927075"/>
                    </a:lnTo>
                    <a:cubicBezTo>
                      <a:pt x="4997" y="2150085"/>
                      <a:pt x="4523" y="1351216"/>
                      <a:pt x="9520" y="574226"/>
                    </a:cubicBezTo>
                    <a:lnTo>
                      <a:pt x="292514" y="976370"/>
                    </a:lnTo>
                    <a:cubicBezTo>
                      <a:pt x="1181802" y="1226354"/>
                      <a:pt x="2622566" y="-407363"/>
                      <a:pt x="3526532" y="97407"/>
                    </a:cubicBezTo>
                    <a:cubicBezTo>
                      <a:pt x="4430498" y="602177"/>
                      <a:pt x="3980095" y="2347234"/>
                      <a:pt x="3578226" y="2935948"/>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grpSp>
        <p:pic>
          <p:nvPicPr>
            <p:cNvPr id="17" name="Picture Placeholder 8">
              <a:extLst>
                <a:ext uri="{FF2B5EF4-FFF2-40B4-BE49-F238E27FC236}">
                  <a16:creationId xmlns:a16="http://schemas.microsoft.com/office/drawing/2014/main" id="{E4613513-ABFF-4BEA-B28E-9C187BF2D4BC}"/>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7072" r="38344"/>
            <a:stretch/>
          </p:blipFill>
          <p:spPr>
            <a:xfrm>
              <a:off x="0" y="1520686"/>
              <a:ext cx="5177971" cy="5337313"/>
            </a:xfrm>
            <a:prstGeom prst="rect">
              <a:avLst/>
            </a:prstGeom>
          </p:spPr>
        </p:pic>
      </p:grpSp>
      <p:pic>
        <p:nvPicPr>
          <p:cNvPr id="19"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543986" y="539754"/>
            <a:ext cx="3087428" cy="688815"/>
          </a:xfrm>
          <a:prstGeom prst="rect">
            <a:avLst/>
          </a:prstGeom>
        </p:spPr>
      </p:pic>
    </p:spTree>
    <p:extLst>
      <p:ext uri="{BB962C8B-B14F-4D97-AF65-F5344CB8AC3E}">
        <p14:creationId xmlns:p14="http://schemas.microsoft.com/office/powerpoint/2010/main" val="131735247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2_Title Slide 1">
    <p:bg>
      <p:bgPr>
        <a:solidFill>
          <a:srgbClr val="EDEDED"/>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4" imgW="360" imgH="360" progId="">
                  <p:embed/>
                </p:oleObj>
              </mc:Choice>
              <mc:Fallback>
                <p:oleObj name="think-cell Slide" r:id="rId4" imgW="360" imgH="360" progId="">
                  <p:embed/>
                  <p:pic>
                    <p:nvPicPr>
                      <p:cNvPr id="5" name="Object 4"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20" name="Group 19"/>
          <p:cNvGrpSpPr/>
          <p:nvPr userDrawn="1"/>
        </p:nvGrpSpPr>
        <p:grpSpPr>
          <a:xfrm rot="10800000">
            <a:off x="-16148" y="-9139"/>
            <a:ext cx="7063393" cy="6862770"/>
            <a:chOff x="2088634" y="1836"/>
            <a:chExt cx="7057105" cy="6856659"/>
          </a:xfrm>
        </p:grpSpPr>
        <p:sp>
          <p:nvSpPr>
            <p:cNvPr id="21" name="Freeform 20"/>
            <p:cNvSpPr/>
            <p:nvPr userDrawn="1"/>
          </p:nvSpPr>
          <p:spPr>
            <a:xfrm rot="10800000" flipV="1">
              <a:off x="2765729" y="1836"/>
              <a:ext cx="6377472" cy="4012978"/>
            </a:xfrm>
            <a:custGeom>
              <a:avLst/>
              <a:gdLst>
                <a:gd name="connsiteX0" fmla="*/ 3573556 w 3573556"/>
                <a:gd name="connsiteY0" fmla="*/ 1801906 h 2844053"/>
                <a:gd name="connsiteX1" fmla="*/ 0 w 3573556"/>
                <a:gd name="connsiteY1" fmla="*/ 0 h 2844053"/>
                <a:gd name="connsiteX2" fmla="*/ 6724 w 3573556"/>
                <a:gd name="connsiteY2" fmla="*/ 2844053 h 2844053"/>
                <a:gd name="connsiteX3" fmla="*/ 3573556 w 3573556"/>
                <a:gd name="connsiteY3" fmla="*/ 1801906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59796 w 3659796"/>
                <a:gd name="connsiteY0" fmla="*/ 1783924 h 2837683"/>
                <a:gd name="connsiteX1" fmla="*/ 0 w 3659796"/>
                <a:gd name="connsiteY1" fmla="*/ 0 h 2837683"/>
                <a:gd name="connsiteX2" fmla="*/ 6724 w 3659796"/>
                <a:gd name="connsiteY2" fmla="*/ 2837683 h 2837683"/>
                <a:gd name="connsiteX3" fmla="*/ 3659796 w 3659796"/>
                <a:gd name="connsiteY3" fmla="*/ 1783924 h 2837683"/>
                <a:gd name="connsiteX0" fmla="*/ 3659796 w 3659796"/>
                <a:gd name="connsiteY0" fmla="*/ 1783924 h 2835771"/>
                <a:gd name="connsiteX1" fmla="*/ 0 w 3659796"/>
                <a:gd name="connsiteY1" fmla="*/ 0 h 2835771"/>
                <a:gd name="connsiteX2" fmla="*/ 3698 w 3659796"/>
                <a:gd name="connsiteY2" fmla="*/ 2835771 h 2835771"/>
                <a:gd name="connsiteX3" fmla="*/ 3659796 w 3659796"/>
                <a:gd name="connsiteY3" fmla="*/ 1783924 h 2835771"/>
                <a:gd name="connsiteX0" fmla="*/ 3659796 w 3687181"/>
                <a:gd name="connsiteY0" fmla="*/ 1886116 h 2937963"/>
                <a:gd name="connsiteX1" fmla="*/ 1590719 w 3687181"/>
                <a:gd name="connsiteY1" fmla="*/ 744248 h 2937963"/>
                <a:gd name="connsiteX2" fmla="*/ 0 w 3687181"/>
                <a:gd name="connsiteY2" fmla="*/ 102192 h 2937963"/>
                <a:gd name="connsiteX3" fmla="*/ 3698 w 3687181"/>
                <a:gd name="connsiteY3" fmla="*/ 2937963 h 2937963"/>
                <a:gd name="connsiteX4" fmla="*/ 3659796 w 3687181"/>
                <a:gd name="connsiteY4" fmla="*/ 1886116 h 2937963"/>
                <a:gd name="connsiteX0" fmla="*/ 3656139 w 3683524"/>
                <a:gd name="connsiteY0" fmla="*/ 1301371 h 2353218"/>
                <a:gd name="connsiteX1" fmla="*/ 1587062 w 3683524"/>
                <a:gd name="connsiteY1" fmla="*/ 159503 h 2353218"/>
                <a:gd name="connsiteX2" fmla="*/ 86287 w 3683524"/>
                <a:gd name="connsiteY2" fmla="*/ 373101 h 2353218"/>
                <a:gd name="connsiteX3" fmla="*/ 41 w 3683524"/>
                <a:gd name="connsiteY3" fmla="*/ 2353218 h 2353218"/>
                <a:gd name="connsiteX4" fmla="*/ 3656139 w 3683524"/>
                <a:gd name="connsiteY4" fmla="*/ 1301371 h 2353218"/>
                <a:gd name="connsiteX0" fmla="*/ 3656739 w 3684124"/>
                <a:gd name="connsiteY0" fmla="*/ 1383295 h 2435142"/>
                <a:gd name="connsiteX1" fmla="*/ 1587662 w 3684124"/>
                <a:gd name="connsiteY1" fmla="*/ 241427 h 2435142"/>
                <a:gd name="connsiteX2" fmla="*/ 690 w 3684124"/>
                <a:gd name="connsiteY2" fmla="*/ 256201 h 2435142"/>
                <a:gd name="connsiteX3" fmla="*/ 641 w 3684124"/>
                <a:gd name="connsiteY3" fmla="*/ 2435142 h 2435142"/>
                <a:gd name="connsiteX4" fmla="*/ 3656739 w 3684124"/>
                <a:gd name="connsiteY4" fmla="*/ 1383295 h 2435142"/>
                <a:gd name="connsiteX0" fmla="*/ 3656739 w 3684124"/>
                <a:gd name="connsiteY0" fmla="*/ 1269523 h 2321370"/>
                <a:gd name="connsiteX1" fmla="*/ 1587662 w 3684124"/>
                <a:gd name="connsiteY1" fmla="*/ 127655 h 2321370"/>
                <a:gd name="connsiteX2" fmla="*/ 690 w 3684124"/>
                <a:gd name="connsiteY2" fmla="*/ 142429 h 2321370"/>
                <a:gd name="connsiteX3" fmla="*/ 641 w 3684124"/>
                <a:gd name="connsiteY3" fmla="*/ 2321370 h 2321370"/>
                <a:gd name="connsiteX4" fmla="*/ 3656739 w 3684124"/>
                <a:gd name="connsiteY4" fmla="*/ 1269523 h 2321370"/>
                <a:gd name="connsiteX0" fmla="*/ 3656739 w 3684124"/>
                <a:gd name="connsiteY0" fmla="*/ 1141868 h 2193715"/>
                <a:gd name="connsiteX1" fmla="*/ 1587662 w 3684124"/>
                <a:gd name="connsiteY1" fmla="*/ 0 h 2193715"/>
                <a:gd name="connsiteX2" fmla="*/ 690 w 3684124"/>
                <a:gd name="connsiteY2" fmla="*/ 14774 h 2193715"/>
                <a:gd name="connsiteX3" fmla="*/ 641 w 3684124"/>
                <a:gd name="connsiteY3" fmla="*/ 2193715 h 2193715"/>
                <a:gd name="connsiteX4" fmla="*/ 3656739 w 3684124"/>
                <a:gd name="connsiteY4" fmla="*/ 1141868 h 2193715"/>
                <a:gd name="connsiteX0" fmla="*/ 3656739 w 3656739"/>
                <a:gd name="connsiteY0" fmla="*/ 1141868 h 2193715"/>
                <a:gd name="connsiteX1" fmla="*/ 1587662 w 3656739"/>
                <a:gd name="connsiteY1" fmla="*/ 0 h 2193715"/>
                <a:gd name="connsiteX2" fmla="*/ 690 w 3656739"/>
                <a:gd name="connsiteY2" fmla="*/ 14774 h 2193715"/>
                <a:gd name="connsiteX3" fmla="*/ 641 w 3656739"/>
                <a:gd name="connsiteY3" fmla="*/ 2193715 h 2193715"/>
                <a:gd name="connsiteX4" fmla="*/ 3656739 w 3656739"/>
                <a:gd name="connsiteY4" fmla="*/ 1141868 h 2193715"/>
                <a:gd name="connsiteX0" fmla="*/ 3656739 w 3656739"/>
                <a:gd name="connsiteY0" fmla="*/ 1127094 h 2178941"/>
                <a:gd name="connsiteX1" fmla="*/ 1600640 w 3656739"/>
                <a:gd name="connsiteY1" fmla="*/ 155 h 2178941"/>
                <a:gd name="connsiteX2" fmla="*/ 690 w 3656739"/>
                <a:gd name="connsiteY2" fmla="*/ 0 h 2178941"/>
                <a:gd name="connsiteX3" fmla="*/ 641 w 3656739"/>
                <a:gd name="connsiteY3" fmla="*/ 2178941 h 2178941"/>
                <a:gd name="connsiteX4" fmla="*/ 3656739 w 3656739"/>
                <a:gd name="connsiteY4" fmla="*/ 1127094 h 2178941"/>
                <a:gd name="connsiteX0" fmla="*/ 3656739 w 3656739"/>
                <a:gd name="connsiteY0" fmla="*/ 1129574 h 2181421"/>
                <a:gd name="connsiteX1" fmla="*/ 1600640 w 3656739"/>
                <a:gd name="connsiteY1" fmla="*/ 0 h 2181421"/>
                <a:gd name="connsiteX2" fmla="*/ 690 w 3656739"/>
                <a:gd name="connsiteY2" fmla="*/ 2480 h 2181421"/>
                <a:gd name="connsiteX3" fmla="*/ 641 w 3656739"/>
                <a:gd name="connsiteY3" fmla="*/ 2181421 h 2181421"/>
                <a:gd name="connsiteX4" fmla="*/ 3656739 w 3656739"/>
                <a:gd name="connsiteY4" fmla="*/ 1129574 h 2181421"/>
                <a:gd name="connsiteX0" fmla="*/ 3656650 w 3656650"/>
                <a:gd name="connsiteY0" fmla="*/ 1129574 h 2181421"/>
                <a:gd name="connsiteX1" fmla="*/ 1600551 w 3656650"/>
                <a:gd name="connsiteY1" fmla="*/ 0 h 2181421"/>
                <a:gd name="connsiteX2" fmla="*/ 1528 w 3656650"/>
                <a:gd name="connsiteY2" fmla="*/ 2480 h 2181421"/>
                <a:gd name="connsiteX3" fmla="*/ 552 w 3656650"/>
                <a:gd name="connsiteY3" fmla="*/ 2181421 h 2181421"/>
                <a:gd name="connsiteX4" fmla="*/ 3656650 w 3656650"/>
                <a:gd name="connsiteY4" fmla="*/ 1129574 h 2181421"/>
                <a:gd name="connsiteX0" fmla="*/ 3657167 w 3657167"/>
                <a:gd name="connsiteY0" fmla="*/ 1129574 h 2181421"/>
                <a:gd name="connsiteX1" fmla="*/ 1601068 w 3657167"/>
                <a:gd name="connsiteY1" fmla="*/ 0 h 2181421"/>
                <a:gd name="connsiteX2" fmla="*/ 2045 w 3657167"/>
                <a:gd name="connsiteY2" fmla="*/ 2480 h 2181421"/>
                <a:gd name="connsiteX3" fmla="*/ 1069 w 3657167"/>
                <a:gd name="connsiteY3" fmla="*/ 2181421 h 2181421"/>
                <a:gd name="connsiteX4" fmla="*/ 3657167 w 3657167"/>
                <a:gd name="connsiteY4" fmla="*/ 1129574 h 2181421"/>
                <a:gd name="connsiteX0" fmla="*/ 3659337 w 3659337"/>
                <a:gd name="connsiteY0" fmla="*/ 1129574 h 2181421"/>
                <a:gd name="connsiteX1" fmla="*/ 1603238 w 3659337"/>
                <a:gd name="connsiteY1" fmla="*/ 0 h 2181421"/>
                <a:gd name="connsiteX2" fmla="*/ 507 w 3659337"/>
                <a:gd name="connsiteY2" fmla="*/ 724 h 2181421"/>
                <a:gd name="connsiteX3" fmla="*/ 3239 w 3659337"/>
                <a:gd name="connsiteY3" fmla="*/ 2181421 h 2181421"/>
                <a:gd name="connsiteX4" fmla="*/ 3659337 w 3659337"/>
                <a:gd name="connsiteY4" fmla="*/ 1129574 h 2181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9337" h="2181421">
                  <a:moveTo>
                    <a:pt x="3659337" y="1129574"/>
                  </a:moveTo>
                  <a:cubicBezTo>
                    <a:pt x="2653378" y="444416"/>
                    <a:pt x="2213204" y="297321"/>
                    <a:pt x="1603238" y="0"/>
                  </a:cubicBezTo>
                  <a:lnTo>
                    <a:pt x="507" y="724"/>
                  </a:lnTo>
                  <a:cubicBezTo>
                    <a:pt x="-960" y="399868"/>
                    <a:pt x="998" y="1233403"/>
                    <a:pt x="3239" y="2181421"/>
                  </a:cubicBezTo>
                  <a:lnTo>
                    <a:pt x="3659337" y="112957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sp>
          <p:nvSpPr>
            <p:cNvPr id="22" name="Freeform 21"/>
            <p:cNvSpPr/>
            <p:nvPr userDrawn="1"/>
          </p:nvSpPr>
          <p:spPr>
            <a:xfrm rot="10800000" flipV="1">
              <a:off x="2088634" y="1741246"/>
              <a:ext cx="7057105" cy="5117249"/>
            </a:xfrm>
            <a:custGeom>
              <a:avLst/>
              <a:gdLst>
                <a:gd name="connsiteX0" fmla="*/ 3560164 w 3560164"/>
                <a:gd name="connsiteY0" fmla="*/ 2885606 h 2885606"/>
                <a:gd name="connsiteX1" fmla="*/ 0 w 3560164"/>
                <a:gd name="connsiteY1" fmla="*/ 2848131 h 2885606"/>
                <a:gd name="connsiteX2" fmla="*/ 14990 w 3560164"/>
                <a:gd name="connsiteY2" fmla="*/ 517160 h 2885606"/>
                <a:gd name="connsiteX3" fmla="*/ 314793 w 3560164"/>
                <a:gd name="connsiteY3" fmla="*/ 929390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378666 w 3560164"/>
                <a:gd name="connsiteY3" fmla="*/ 1531146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3168208 h 3168208"/>
                <a:gd name="connsiteX1" fmla="*/ 0 w 3560164"/>
                <a:gd name="connsiteY1" fmla="*/ 3130733 h 3168208"/>
                <a:gd name="connsiteX2" fmla="*/ 14990 w 3560164"/>
                <a:gd name="connsiteY2" fmla="*/ 799762 h 3168208"/>
                <a:gd name="connsiteX3" fmla="*/ 297984 w 3560164"/>
                <a:gd name="connsiteY3" fmla="*/ 1201906 h 3168208"/>
                <a:gd name="connsiteX4" fmla="*/ 3515193 w 3560164"/>
                <a:gd name="connsiteY4" fmla="*/ 282602 h 3168208"/>
                <a:gd name="connsiteX5" fmla="*/ 3560164 w 3560164"/>
                <a:gd name="connsiteY5" fmla="*/ 3168208 h 3168208"/>
                <a:gd name="connsiteX0" fmla="*/ 3560164 w 3995016"/>
                <a:gd name="connsiteY0" fmla="*/ 3066756 h 3066756"/>
                <a:gd name="connsiteX1" fmla="*/ 0 w 3995016"/>
                <a:gd name="connsiteY1" fmla="*/ 3029281 h 3066756"/>
                <a:gd name="connsiteX2" fmla="*/ 14990 w 3995016"/>
                <a:gd name="connsiteY2" fmla="*/ 698310 h 3066756"/>
                <a:gd name="connsiteX3" fmla="*/ 297984 w 3995016"/>
                <a:gd name="connsiteY3" fmla="*/ 1100454 h 3066756"/>
                <a:gd name="connsiteX4" fmla="*/ 3515193 w 3995016"/>
                <a:gd name="connsiteY4" fmla="*/ 181150 h 3066756"/>
                <a:gd name="connsiteX5" fmla="*/ 3560164 w 3995016"/>
                <a:gd name="connsiteY5" fmla="*/ 3066756 h 3066756"/>
                <a:gd name="connsiteX0" fmla="*/ 3560164 w 4081667"/>
                <a:gd name="connsiteY0" fmla="*/ 3066756 h 3066756"/>
                <a:gd name="connsiteX1" fmla="*/ 0 w 4081667"/>
                <a:gd name="connsiteY1" fmla="*/ 3029281 h 3066756"/>
                <a:gd name="connsiteX2" fmla="*/ 14990 w 4081667"/>
                <a:gd name="connsiteY2" fmla="*/ 698310 h 3066756"/>
                <a:gd name="connsiteX3" fmla="*/ 297984 w 4081667"/>
                <a:gd name="connsiteY3" fmla="*/ 1100454 h 3066756"/>
                <a:gd name="connsiteX4" fmla="*/ 3515193 w 4081667"/>
                <a:gd name="connsiteY4" fmla="*/ 181150 h 3066756"/>
                <a:gd name="connsiteX5" fmla="*/ 3560164 w 4081667"/>
                <a:gd name="connsiteY5" fmla="*/ 3066756 h 3066756"/>
                <a:gd name="connsiteX0" fmla="*/ 3560164 w 3972124"/>
                <a:gd name="connsiteY0" fmla="*/ 2986772 h 2986772"/>
                <a:gd name="connsiteX1" fmla="*/ 0 w 3972124"/>
                <a:gd name="connsiteY1" fmla="*/ 2949297 h 2986772"/>
                <a:gd name="connsiteX2" fmla="*/ 14990 w 3972124"/>
                <a:gd name="connsiteY2" fmla="*/ 618326 h 2986772"/>
                <a:gd name="connsiteX3" fmla="*/ 297984 w 3972124"/>
                <a:gd name="connsiteY3" fmla="*/ 1020470 h 2986772"/>
                <a:gd name="connsiteX4" fmla="*/ 3515193 w 3972124"/>
                <a:gd name="connsiteY4" fmla="*/ 101166 h 2986772"/>
                <a:gd name="connsiteX5" fmla="*/ 3560164 w 3972124"/>
                <a:gd name="connsiteY5" fmla="*/ 2986772 h 2986772"/>
                <a:gd name="connsiteX0" fmla="*/ 3560164 w 3851466"/>
                <a:gd name="connsiteY0" fmla="*/ 2932294 h 2932294"/>
                <a:gd name="connsiteX1" fmla="*/ 0 w 3851466"/>
                <a:gd name="connsiteY1" fmla="*/ 2894819 h 2932294"/>
                <a:gd name="connsiteX2" fmla="*/ 14990 w 3851466"/>
                <a:gd name="connsiteY2" fmla="*/ 563848 h 2932294"/>
                <a:gd name="connsiteX3" fmla="*/ 297984 w 3851466"/>
                <a:gd name="connsiteY3" fmla="*/ 965992 h 2932294"/>
                <a:gd name="connsiteX4" fmla="*/ 3515193 w 3851466"/>
                <a:gd name="connsiteY4" fmla="*/ 46688 h 2932294"/>
                <a:gd name="connsiteX5" fmla="*/ 3560164 w 3851466"/>
                <a:gd name="connsiteY5" fmla="*/ 2932294 h 2932294"/>
                <a:gd name="connsiteX0" fmla="*/ 3560164 w 3851466"/>
                <a:gd name="connsiteY0" fmla="*/ 2923744 h 2923744"/>
                <a:gd name="connsiteX1" fmla="*/ 0 w 3851466"/>
                <a:gd name="connsiteY1" fmla="*/ 2886269 h 2923744"/>
                <a:gd name="connsiteX2" fmla="*/ 14990 w 3851466"/>
                <a:gd name="connsiteY2" fmla="*/ 555298 h 2923744"/>
                <a:gd name="connsiteX3" fmla="*/ 297984 w 3851466"/>
                <a:gd name="connsiteY3" fmla="*/ 957442 h 2923744"/>
                <a:gd name="connsiteX4" fmla="*/ 3515193 w 3851466"/>
                <a:gd name="connsiteY4" fmla="*/ 38138 h 2923744"/>
                <a:gd name="connsiteX5" fmla="*/ 3560164 w 3851466"/>
                <a:gd name="connsiteY5" fmla="*/ 2923744 h 2923744"/>
                <a:gd name="connsiteX0" fmla="*/ 3560164 w 3868339"/>
                <a:gd name="connsiteY0" fmla="*/ 2887665 h 2887665"/>
                <a:gd name="connsiteX1" fmla="*/ 0 w 3868339"/>
                <a:gd name="connsiteY1" fmla="*/ 2850190 h 2887665"/>
                <a:gd name="connsiteX2" fmla="*/ 14990 w 3868339"/>
                <a:gd name="connsiteY2" fmla="*/ 519219 h 2887665"/>
                <a:gd name="connsiteX3" fmla="*/ 297984 w 3868339"/>
                <a:gd name="connsiteY3" fmla="*/ 921363 h 2887665"/>
                <a:gd name="connsiteX4" fmla="*/ 3545449 w 3868339"/>
                <a:gd name="connsiteY4" fmla="*/ 39038 h 2887665"/>
                <a:gd name="connsiteX5" fmla="*/ 3560164 w 3868339"/>
                <a:gd name="connsiteY5" fmla="*/ 2887665 h 2887665"/>
                <a:gd name="connsiteX0" fmla="*/ 3560164 w 4050446"/>
                <a:gd name="connsiteY0" fmla="*/ 2944210 h 2944210"/>
                <a:gd name="connsiteX1" fmla="*/ 0 w 4050446"/>
                <a:gd name="connsiteY1" fmla="*/ 2906735 h 2944210"/>
                <a:gd name="connsiteX2" fmla="*/ 14990 w 4050446"/>
                <a:gd name="connsiteY2" fmla="*/ 575764 h 2944210"/>
                <a:gd name="connsiteX3" fmla="*/ 297984 w 4050446"/>
                <a:gd name="connsiteY3" fmla="*/ 977908 h 2944210"/>
                <a:gd name="connsiteX4" fmla="*/ 3545449 w 4050446"/>
                <a:gd name="connsiteY4" fmla="*/ 95583 h 2944210"/>
                <a:gd name="connsiteX5" fmla="*/ 3560164 w 4050446"/>
                <a:gd name="connsiteY5" fmla="*/ 2944210 h 2944210"/>
                <a:gd name="connsiteX0" fmla="*/ 3560164 w 3989640"/>
                <a:gd name="connsiteY0" fmla="*/ 2924406 h 2924406"/>
                <a:gd name="connsiteX1" fmla="*/ 0 w 3989640"/>
                <a:gd name="connsiteY1" fmla="*/ 2886931 h 2924406"/>
                <a:gd name="connsiteX2" fmla="*/ 14990 w 3989640"/>
                <a:gd name="connsiteY2" fmla="*/ 555960 h 2924406"/>
                <a:gd name="connsiteX3" fmla="*/ 297984 w 3989640"/>
                <a:gd name="connsiteY3" fmla="*/ 958104 h 2924406"/>
                <a:gd name="connsiteX4" fmla="*/ 3545449 w 3989640"/>
                <a:gd name="connsiteY4" fmla="*/ 75779 h 2924406"/>
                <a:gd name="connsiteX5" fmla="*/ 3560164 w 3989640"/>
                <a:gd name="connsiteY5" fmla="*/ 2924406 h 2924406"/>
                <a:gd name="connsiteX0" fmla="*/ 3560164 w 4014175"/>
                <a:gd name="connsiteY0" fmla="*/ 2948316 h 2948316"/>
                <a:gd name="connsiteX1" fmla="*/ 0 w 4014175"/>
                <a:gd name="connsiteY1" fmla="*/ 2910841 h 2948316"/>
                <a:gd name="connsiteX2" fmla="*/ 14990 w 4014175"/>
                <a:gd name="connsiteY2" fmla="*/ 579870 h 2948316"/>
                <a:gd name="connsiteX3" fmla="*/ 297984 w 4014175"/>
                <a:gd name="connsiteY3" fmla="*/ 982014 h 2948316"/>
                <a:gd name="connsiteX4" fmla="*/ 3545449 w 4014175"/>
                <a:gd name="connsiteY4" fmla="*/ 99689 h 2948316"/>
                <a:gd name="connsiteX5" fmla="*/ 3560164 w 4014175"/>
                <a:gd name="connsiteY5" fmla="*/ 2948316 h 2948316"/>
                <a:gd name="connsiteX0" fmla="*/ 3560164 w 4014175"/>
                <a:gd name="connsiteY0" fmla="*/ 2946856 h 2946856"/>
                <a:gd name="connsiteX1" fmla="*/ 0 w 4014175"/>
                <a:gd name="connsiteY1" fmla="*/ 2909381 h 2946856"/>
                <a:gd name="connsiteX2" fmla="*/ 14990 w 4014175"/>
                <a:gd name="connsiteY2" fmla="*/ 578410 h 2946856"/>
                <a:gd name="connsiteX3" fmla="*/ 297984 w 4014175"/>
                <a:gd name="connsiteY3" fmla="*/ 980554 h 2946856"/>
                <a:gd name="connsiteX4" fmla="*/ 3545449 w 4014175"/>
                <a:gd name="connsiteY4" fmla="*/ 98229 h 2946856"/>
                <a:gd name="connsiteX5" fmla="*/ 3560164 w 4014175"/>
                <a:gd name="connsiteY5" fmla="*/ 2946856 h 2946856"/>
                <a:gd name="connsiteX0" fmla="*/ 3583696 w 3892754"/>
                <a:gd name="connsiteY0" fmla="*/ 2889822 h 2889822"/>
                <a:gd name="connsiteX1" fmla="*/ 0 w 3892754"/>
                <a:gd name="connsiteY1" fmla="*/ 2859071 h 2889822"/>
                <a:gd name="connsiteX2" fmla="*/ 14990 w 3892754"/>
                <a:gd name="connsiteY2" fmla="*/ 528100 h 2889822"/>
                <a:gd name="connsiteX3" fmla="*/ 297984 w 3892754"/>
                <a:gd name="connsiteY3" fmla="*/ 930244 h 2889822"/>
                <a:gd name="connsiteX4" fmla="*/ 3545449 w 3892754"/>
                <a:gd name="connsiteY4" fmla="*/ 47919 h 2889822"/>
                <a:gd name="connsiteX5" fmla="*/ 3583696 w 3892754"/>
                <a:gd name="connsiteY5" fmla="*/ 2889822 h 2889822"/>
                <a:gd name="connsiteX0" fmla="*/ 3583696 w 4065589"/>
                <a:gd name="connsiteY0" fmla="*/ 2889822 h 2889822"/>
                <a:gd name="connsiteX1" fmla="*/ 0 w 4065589"/>
                <a:gd name="connsiteY1" fmla="*/ 2859071 h 2889822"/>
                <a:gd name="connsiteX2" fmla="*/ 14990 w 4065589"/>
                <a:gd name="connsiteY2" fmla="*/ 528100 h 2889822"/>
                <a:gd name="connsiteX3" fmla="*/ 297984 w 4065589"/>
                <a:gd name="connsiteY3" fmla="*/ 930244 h 2889822"/>
                <a:gd name="connsiteX4" fmla="*/ 3545449 w 4065589"/>
                <a:gd name="connsiteY4" fmla="*/ 47919 h 2889822"/>
                <a:gd name="connsiteX5" fmla="*/ 3583696 w 4065589"/>
                <a:gd name="connsiteY5" fmla="*/ 2889822 h 2889822"/>
                <a:gd name="connsiteX0" fmla="*/ 3583696 w 4193107"/>
                <a:gd name="connsiteY0" fmla="*/ 2939141 h 2939141"/>
                <a:gd name="connsiteX1" fmla="*/ 0 w 4193107"/>
                <a:gd name="connsiteY1" fmla="*/ 2908390 h 2939141"/>
                <a:gd name="connsiteX2" fmla="*/ 14990 w 4193107"/>
                <a:gd name="connsiteY2" fmla="*/ 577419 h 2939141"/>
                <a:gd name="connsiteX3" fmla="*/ 297984 w 4193107"/>
                <a:gd name="connsiteY3" fmla="*/ 979563 h 2939141"/>
                <a:gd name="connsiteX4" fmla="*/ 3545449 w 4193107"/>
                <a:gd name="connsiteY4" fmla="*/ 97238 h 2939141"/>
                <a:gd name="connsiteX5" fmla="*/ 3583696 w 4193107"/>
                <a:gd name="connsiteY5" fmla="*/ 2939141 h 2939141"/>
                <a:gd name="connsiteX0" fmla="*/ 3583696 w 4066579"/>
                <a:gd name="connsiteY0" fmla="*/ 2939141 h 2939141"/>
                <a:gd name="connsiteX1" fmla="*/ 0 w 4066579"/>
                <a:gd name="connsiteY1" fmla="*/ 2908390 h 2939141"/>
                <a:gd name="connsiteX2" fmla="*/ 14990 w 4066579"/>
                <a:gd name="connsiteY2" fmla="*/ 577419 h 2939141"/>
                <a:gd name="connsiteX3" fmla="*/ 297984 w 4066579"/>
                <a:gd name="connsiteY3" fmla="*/ 979563 h 2939141"/>
                <a:gd name="connsiteX4" fmla="*/ 3545449 w 4066579"/>
                <a:gd name="connsiteY4" fmla="*/ 97238 h 2939141"/>
                <a:gd name="connsiteX5" fmla="*/ 3583696 w 4066579"/>
                <a:gd name="connsiteY5" fmla="*/ 2939141 h 2939141"/>
                <a:gd name="connsiteX0" fmla="*/ 3583696 w 4058392"/>
                <a:gd name="connsiteY0" fmla="*/ 2935948 h 2935948"/>
                <a:gd name="connsiteX1" fmla="*/ 0 w 4058392"/>
                <a:gd name="connsiteY1" fmla="*/ 2905197 h 2935948"/>
                <a:gd name="connsiteX2" fmla="*/ 14990 w 4058392"/>
                <a:gd name="connsiteY2" fmla="*/ 574226 h 2935948"/>
                <a:gd name="connsiteX3" fmla="*/ 297984 w 4058392"/>
                <a:gd name="connsiteY3" fmla="*/ 976370 h 2935948"/>
                <a:gd name="connsiteX4" fmla="*/ 3532002 w 4058392"/>
                <a:gd name="connsiteY4" fmla="*/ 97407 h 2935948"/>
                <a:gd name="connsiteX5" fmla="*/ 3583696 w 405839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1087 w 4045783"/>
                <a:gd name="connsiteY0" fmla="*/ 2935948 h 2935948"/>
                <a:gd name="connsiteX1" fmla="*/ 0 w 4045783"/>
                <a:gd name="connsiteY1" fmla="*/ 2934213 h 2935948"/>
                <a:gd name="connsiteX2" fmla="*/ 2381 w 4045783"/>
                <a:gd name="connsiteY2" fmla="*/ 574226 h 2935948"/>
                <a:gd name="connsiteX3" fmla="*/ 285375 w 4045783"/>
                <a:gd name="connsiteY3" fmla="*/ 976370 h 2935948"/>
                <a:gd name="connsiteX4" fmla="*/ 3519393 w 4045783"/>
                <a:gd name="connsiteY4" fmla="*/ 97407 h 2935948"/>
                <a:gd name="connsiteX5" fmla="*/ 3571087 w 4045783"/>
                <a:gd name="connsiteY5" fmla="*/ 2935948 h 2935948"/>
                <a:gd name="connsiteX0" fmla="*/ 3570078 w 4044774"/>
                <a:gd name="connsiteY0" fmla="*/ 2935948 h 2935948"/>
                <a:gd name="connsiteX1" fmla="*/ 2018 w 4044774"/>
                <a:gd name="connsiteY1" fmla="*/ 2931187 h 2935948"/>
                <a:gd name="connsiteX2" fmla="*/ 1372 w 4044774"/>
                <a:gd name="connsiteY2" fmla="*/ 574226 h 2935948"/>
                <a:gd name="connsiteX3" fmla="*/ 284366 w 4044774"/>
                <a:gd name="connsiteY3" fmla="*/ 976370 h 2935948"/>
                <a:gd name="connsiteX4" fmla="*/ 3518384 w 4044774"/>
                <a:gd name="connsiteY4" fmla="*/ 97407 h 2935948"/>
                <a:gd name="connsiteX5" fmla="*/ 3570078 w 4044774"/>
                <a:gd name="connsiteY5" fmla="*/ 2935948 h 2935948"/>
                <a:gd name="connsiteX0" fmla="*/ 3571087 w 4045783"/>
                <a:gd name="connsiteY0" fmla="*/ 2935948 h 2936232"/>
                <a:gd name="connsiteX1" fmla="*/ 0 w 4045783"/>
                <a:gd name="connsiteY1" fmla="*/ 2936232 h 2936232"/>
                <a:gd name="connsiteX2" fmla="*/ 2381 w 4045783"/>
                <a:gd name="connsiteY2" fmla="*/ 574226 h 2936232"/>
                <a:gd name="connsiteX3" fmla="*/ 285375 w 4045783"/>
                <a:gd name="connsiteY3" fmla="*/ 976370 h 2936232"/>
                <a:gd name="connsiteX4" fmla="*/ 3519393 w 4045783"/>
                <a:gd name="connsiteY4" fmla="*/ 97407 h 2936232"/>
                <a:gd name="connsiteX5" fmla="*/ 3571087 w 4045783"/>
                <a:gd name="connsiteY5" fmla="*/ 2935948 h 2936232"/>
                <a:gd name="connsiteX0" fmla="*/ 3571789 w 4046485"/>
                <a:gd name="connsiteY0" fmla="*/ 2935948 h 2936232"/>
                <a:gd name="connsiteX1" fmla="*/ 702 w 4046485"/>
                <a:gd name="connsiteY1" fmla="*/ 2936232 h 2936232"/>
                <a:gd name="connsiteX2" fmla="*/ 3083 w 4046485"/>
                <a:gd name="connsiteY2" fmla="*/ 574226 h 2936232"/>
                <a:gd name="connsiteX3" fmla="*/ 286077 w 4046485"/>
                <a:gd name="connsiteY3" fmla="*/ 976370 h 2936232"/>
                <a:gd name="connsiteX4" fmla="*/ 3520095 w 4046485"/>
                <a:gd name="connsiteY4" fmla="*/ 97407 h 2936232"/>
                <a:gd name="connsiteX5" fmla="*/ 3571789 w 4046485"/>
                <a:gd name="connsiteY5" fmla="*/ 2935948 h 2936232"/>
                <a:gd name="connsiteX0" fmla="*/ 3574610 w 4049306"/>
                <a:gd name="connsiteY0" fmla="*/ 2935948 h 2936232"/>
                <a:gd name="connsiteX1" fmla="*/ 3523 w 4049306"/>
                <a:gd name="connsiteY1" fmla="*/ 2936232 h 2936232"/>
                <a:gd name="connsiteX2" fmla="*/ 1868 w 4049306"/>
                <a:gd name="connsiteY2" fmla="*/ 566154 h 2936232"/>
                <a:gd name="connsiteX3" fmla="*/ 288898 w 4049306"/>
                <a:gd name="connsiteY3" fmla="*/ 976370 h 2936232"/>
                <a:gd name="connsiteX4" fmla="*/ 3522916 w 4049306"/>
                <a:gd name="connsiteY4" fmla="*/ 97407 h 2936232"/>
                <a:gd name="connsiteX5" fmla="*/ 3574610 w 4049306"/>
                <a:gd name="connsiteY5" fmla="*/ 2935948 h 293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49306" h="2936232">
                  <a:moveTo>
                    <a:pt x="3574610" y="2935948"/>
                  </a:moveTo>
                  <a:lnTo>
                    <a:pt x="3523" y="2936232"/>
                  </a:lnTo>
                  <a:cubicBezTo>
                    <a:pt x="3475" y="2780779"/>
                    <a:pt x="-3129" y="1343144"/>
                    <a:pt x="1868" y="566154"/>
                  </a:cubicBezTo>
                  <a:lnTo>
                    <a:pt x="288898" y="976370"/>
                  </a:lnTo>
                  <a:cubicBezTo>
                    <a:pt x="1178186" y="1226354"/>
                    <a:pt x="2618950" y="-407363"/>
                    <a:pt x="3522916" y="97407"/>
                  </a:cubicBezTo>
                  <a:cubicBezTo>
                    <a:pt x="4426882" y="602177"/>
                    <a:pt x="3976479" y="2347234"/>
                    <a:pt x="3574610" y="2935948"/>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grpSp>
      <p:sp>
        <p:nvSpPr>
          <p:cNvPr id="23" name="Titre 1"/>
          <p:cNvSpPr>
            <a:spLocks noGrp="1"/>
          </p:cNvSpPr>
          <p:nvPr>
            <p:ph type="title" hasCustomPrompt="1"/>
            <p:custDataLst>
              <p:tags r:id="rId2"/>
            </p:custDataLst>
          </p:nvPr>
        </p:nvSpPr>
        <p:spPr>
          <a:xfrm>
            <a:off x="432585" y="913947"/>
            <a:ext cx="6326607" cy="1199092"/>
          </a:xfrm>
          <a:prstGeom prst="rect">
            <a:avLst/>
          </a:prstGeom>
        </p:spPr>
        <p:txBody>
          <a:bodyPr vert="horz" lIns="0" tIns="33059" rIns="66118" bIns="33059" rtlCol="0" anchor="ctr" anchorCtr="0">
            <a:noAutofit/>
          </a:bodyPr>
          <a:lstStyle>
            <a:lvl1pPr algn="l" defTabSz="1556000" rtl="0" eaLnBrk="1" latinLnBrk="0" hangingPunct="1">
              <a:spcBef>
                <a:spcPct val="0"/>
              </a:spcBef>
              <a:buNone/>
              <a:defRPr lang="en-US" sz="4765" b="0" kern="1200" cap="none" baseline="0" dirty="0" smtClean="0">
                <a:solidFill>
                  <a:srgbClr val="2B0A3D"/>
                </a:solidFill>
                <a:latin typeface="Segoe UI" panose="020B0502040204020203" pitchFamily="34" charset="0"/>
                <a:ea typeface="Verdana" panose="020B0604030504040204" pitchFamily="34" charset="0"/>
                <a:cs typeface="Segoe UI" panose="020B0502040204020203" pitchFamily="34" charset="0"/>
              </a:defRPr>
            </a:lvl1pPr>
          </a:lstStyle>
          <a:p>
            <a:pPr lvl="0"/>
            <a:r>
              <a:rPr lang="en-US" noProof="0" dirty="0"/>
              <a:t>Click to edit Master </a:t>
            </a:r>
            <a:br>
              <a:rPr lang="en-US" noProof="0" dirty="0"/>
            </a:br>
            <a:r>
              <a:rPr lang="en-US" noProof="0" dirty="0"/>
              <a:t>text style</a:t>
            </a:r>
          </a:p>
        </p:txBody>
      </p:sp>
      <p:sp>
        <p:nvSpPr>
          <p:cNvPr id="24" name="Text Placeholder 5"/>
          <p:cNvSpPr>
            <a:spLocks noGrp="1"/>
          </p:cNvSpPr>
          <p:nvPr>
            <p:ph type="body" sz="quarter" idx="10"/>
          </p:nvPr>
        </p:nvSpPr>
        <p:spPr>
          <a:xfrm>
            <a:off x="432585" y="2219108"/>
            <a:ext cx="6326607" cy="410369"/>
          </a:xfrm>
        </p:spPr>
        <p:txBody>
          <a:bodyPr lIns="0"/>
          <a:lstStyle>
            <a:lvl1pPr marL="0" indent="0" algn="l">
              <a:buNone/>
              <a:defRPr sz="3403">
                <a:solidFill>
                  <a:schemeClr val="bg1"/>
                </a:solidFill>
                <a:latin typeface="Segoe UI" panose="020B0502040204020203" pitchFamily="34" charset="0"/>
                <a:ea typeface="Verdana" panose="020B0604030504040204" pitchFamily="34" charset="0"/>
                <a:cs typeface="Segoe UI" panose="020B0502040204020203" pitchFamily="34" charset="0"/>
              </a:defRPr>
            </a:lvl1pPr>
            <a:lvl2pPr>
              <a:buNone/>
              <a:defRPr/>
            </a:lvl2pPr>
            <a:lvl3pPr>
              <a:buNone/>
              <a:defRPr/>
            </a:lvl3pPr>
            <a:lvl4pPr>
              <a:buNone/>
              <a:defRPr/>
            </a:lvl4pPr>
            <a:lvl5pPr>
              <a:buNone/>
              <a:defRPr/>
            </a:lvl5pPr>
          </a:lstStyle>
          <a:p>
            <a:pPr lvl="0"/>
            <a:r>
              <a:rPr lang="en-US"/>
              <a:t>Click to edit Master text styles</a:t>
            </a:r>
          </a:p>
        </p:txBody>
      </p:sp>
      <p:pic>
        <p:nvPicPr>
          <p:cNvPr id="25"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561637" y="5838446"/>
            <a:ext cx="3087428" cy="688815"/>
          </a:xfrm>
          <a:prstGeom prst="rect">
            <a:avLst/>
          </a:prstGeom>
        </p:spPr>
      </p:pic>
    </p:spTree>
    <p:extLst>
      <p:ext uri="{BB962C8B-B14F-4D97-AF65-F5344CB8AC3E}">
        <p14:creationId xmlns:p14="http://schemas.microsoft.com/office/powerpoint/2010/main" val="183526057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able of Content-Agenda">
    <p:bg>
      <p:bgPr>
        <a:solidFill>
          <a:srgbClr val="EDEDED"/>
        </a:solidFill>
        <a:effectLst/>
      </p:bgPr>
    </p:bg>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p:custDataLst>
              <p:tags r:id="rId1"/>
            </p:custDataLst>
          </p:nvPr>
        </p:nvGraphicFramePr>
        <p:xfrm>
          <a:off x="1" y="2"/>
          <a:ext cx="195384" cy="158751"/>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7" name="Object 6"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Freeform 7"/>
          <p:cNvSpPr/>
          <p:nvPr userDrawn="1"/>
        </p:nvSpPr>
        <p:spPr>
          <a:xfrm flipH="1">
            <a:off x="2" y="-9891"/>
            <a:ext cx="7920493" cy="2767627"/>
          </a:xfrm>
          <a:custGeom>
            <a:avLst/>
            <a:gdLst>
              <a:gd name="connsiteX0" fmla="*/ 0 w 5970850"/>
              <a:gd name="connsiteY0" fmla="*/ 0 h 2083136"/>
              <a:gd name="connsiteX1" fmla="*/ 5970850 w 5970850"/>
              <a:gd name="connsiteY1" fmla="*/ 0 h 2083136"/>
              <a:gd name="connsiteX2" fmla="*/ 5970850 w 5970850"/>
              <a:gd name="connsiteY2" fmla="*/ 726675 h 2083136"/>
              <a:gd name="connsiteX3" fmla="*/ 4614389 w 5970850"/>
              <a:gd name="connsiteY3" fmla="*/ 2083136 h 2083136"/>
              <a:gd name="connsiteX4" fmla="*/ 0 w 5970850"/>
              <a:gd name="connsiteY4" fmla="*/ 0 h 208313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8795"/>
              <a:gd name="connsiteX1" fmla="*/ 5970850 w 5970850"/>
              <a:gd name="connsiteY1" fmla="*/ 0 h 2088795"/>
              <a:gd name="connsiteX2" fmla="*/ 5970850 w 5970850"/>
              <a:gd name="connsiteY2" fmla="*/ 726675 h 2088795"/>
              <a:gd name="connsiteX3" fmla="*/ 4568669 w 5970850"/>
              <a:gd name="connsiteY3" fmla="*/ 2086946 h 2088795"/>
              <a:gd name="connsiteX4" fmla="*/ 0 w 5970850"/>
              <a:gd name="connsiteY4" fmla="*/ 0 h 2088795"/>
              <a:gd name="connsiteX0" fmla="*/ 0 w 5970850"/>
              <a:gd name="connsiteY0" fmla="*/ 0 h 2088947"/>
              <a:gd name="connsiteX1" fmla="*/ 5970850 w 5970850"/>
              <a:gd name="connsiteY1" fmla="*/ 0 h 2088947"/>
              <a:gd name="connsiteX2" fmla="*/ 5970850 w 5970850"/>
              <a:gd name="connsiteY2" fmla="*/ 726675 h 2088947"/>
              <a:gd name="connsiteX3" fmla="*/ 4568669 w 5970850"/>
              <a:gd name="connsiteY3" fmla="*/ 2086946 h 2088947"/>
              <a:gd name="connsiteX4" fmla="*/ 0 w 5970850"/>
              <a:gd name="connsiteY4" fmla="*/ 0 h 2088947"/>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25130"/>
              <a:gd name="connsiteY0" fmla="*/ 0 h 2086946"/>
              <a:gd name="connsiteX1" fmla="*/ 5925130 w 5925130"/>
              <a:gd name="connsiteY1" fmla="*/ 0 h 2086946"/>
              <a:gd name="connsiteX2" fmla="*/ 5925130 w 5925130"/>
              <a:gd name="connsiteY2" fmla="*/ 726675 h 2086946"/>
              <a:gd name="connsiteX3" fmla="*/ 4522949 w 5925130"/>
              <a:gd name="connsiteY3" fmla="*/ 2086946 h 2086946"/>
              <a:gd name="connsiteX4" fmla="*/ 0 w 592513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75516"/>
              <a:gd name="connsiteX1" fmla="*/ 5940370 w 5940370"/>
              <a:gd name="connsiteY1" fmla="*/ 0 h 2075516"/>
              <a:gd name="connsiteX2" fmla="*/ 5940370 w 5940370"/>
              <a:gd name="connsiteY2" fmla="*/ 726675 h 2075516"/>
              <a:gd name="connsiteX3" fmla="*/ 4583909 w 5940370"/>
              <a:gd name="connsiteY3" fmla="*/ 2075516 h 2075516"/>
              <a:gd name="connsiteX4" fmla="*/ 0 w 5940370"/>
              <a:gd name="connsiteY4" fmla="*/ 0 h 2075516"/>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720"/>
              <a:gd name="connsiteX1" fmla="*/ 5940370 w 5940370"/>
              <a:gd name="connsiteY1" fmla="*/ 0 h 2075720"/>
              <a:gd name="connsiteX2" fmla="*/ 5940370 w 5940370"/>
              <a:gd name="connsiteY2" fmla="*/ 726675 h 2075720"/>
              <a:gd name="connsiteX3" fmla="*/ 4568669 w 5940370"/>
              <a:gd name="connsiteY3" fmla="*/ 2075516 h 2075720"/>
              <a:gd name="connsiteX4" fmla="*/ 0 w 5940370"/>
              <a:gd name="connsiteY4" fmla="*/ 0 h 207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0370" h="2075720">
                <a:moveTo>
                  <a:pt x="0" y="0"/>
                </a:moveTo>
                <a:lnTo>
                  <a:pt x="5940370" y="0"/>
                </a:lnTo>
                <a:lnTo>
                  <a:pt x="5940370" y="726675"/>
                </a:lnTo>
                <a:cubicBezTo>
                  <a:pt x="5831116" y="1256299"/>
                  <a:pt x="5573273" y="2090722"/>
                  <a:pt x="4568669" y="2075516"/>
                </a:cubicBezTo>
                <a:cubicBezTo>
                  <a:pt x="4051619" y="1166507"/>
                  <a:pt x="585630" y="1659579"/>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42" dirty="0">
              <a:latin typeface="Arial" pitchFamily="34" charset="0"/>
              <a:cs typeface="Arial" pitchFamily="34" charset="0"/>
            </a:endParaRPr>
          </a:p>
        </p:txBody>
      </p:sp>
      <p:sp>
        <p:nvSpPr>
          <p:cNvPr id="12" name="Title Placeholder 1"/>
          <p:cNvSpPr>
            <a:spLocks noGrp="1"/>
          </p:cNvSpPr>
          <p:nvPr>
            <p:ph type="title"/>
          </p:nvPr>
        </p:nvSpPr>
        <p:spPr>
          <a:xfrm>
            <a:off x="6" y="33684"/>
            <a:ext cx="6255023" cy="1097280"/>
          </a:xfrm>
          <a:prstGeom prst="rect">
            <a:avLst/>
          </a:prstGeom>
          <a:noFill/>
          <a:ln w="9525" algn="ctr">
            <a:noFill/>
            <a:miter lim="800000"/>
            <a:headEnd/>
            <a:tailEnd/>
          </a:ln>
          <a:effectLst/>
        </p:spPr>
        <p:txBody>
          <a:bodyPr vert="horz" wrap="square" lIns="274320" tIns="36576" rIns="0" bIns="0" numCol="1" anchor="ctr" anchorCtr="0" compatLnSpc="1">
            <a:prstTxWarp prst="textNoShape">
              <a:avLst/>
            </a:prstTxWarp>
          </a:bodyPr>
          <a:lstStyle>
            <a:lvl1pPr>
              <a:defRPr b="0">
                <a:solidFill>
                  <a:schemeClr val="bg1"/>
                </a:solidFill>
                <a:effectLst/>
                <a:latin typeface="Segoe UI" panose="020B0502040204020203" pitchFamily="34" charset="0"/>
                <a:ea typeface="Verdana" panose="020B0604030504040204" pitchFamily="34" charset="0"/>
                <a:cs typeface="Segoe UI"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2157765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443981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Placeholder 10">
            <a:extLst>
              <a:ext uri="{FF2B5EF4-FFF2-40B4-BE49-F238E27FC236}">
                <a16:creationId xmlns:a16="http://schemas.microsoft.com/office/drawing/2014/main"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4253790" y="-2148"/>
            <a:ext cx="7938210" cy="6898276"/>
          </a:xfrm>
          <a:prstGeom prst="rect">
            <a:avLst/>
          </a:prstGeom>
        </p:spPr>
      </p:pic>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hasCustomPrompt="1"/>
          </p:nvPr>
        </p:nvSpPr>
        <p:spPr>
          <a:xfrm>
            <a:off x="407988" y="3068960"/>
            <a:ext cx="6696124"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id="{57798370-07F4-412F-86CE-30C026EA6825}"/>
              </a:ext>
            </a:extLst>
          </p:cNvPr>
          <p:cNvSpPr>
            <a:spLocks noGrp="1"/>
          </p:cNvSpPr>
          <p:nvPr>
            <p:ph type="title" hasCustomPrompt="1"/>
          </p:nvPr>
        </p:nvSpPr>
        <p:spPr>
          <a:xfrm>
            <a:off x="407988" y="2002973"/>
            <a:ext cx="10044635"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15" name="Line 7">
            <a:extLst>
              <a:ext uri="{FF2B5EF4-FFF2-40B4-BE49-F238E27FC236}">
                <a16:creationId xmlns:a16="http://schemas.microsoft.com/office/drawing/2014/main" id="{E8849EFC-267B-43FA-8D9D-B335B1B2E38A}"/>
              </a:ext>
            </a:extLst>
          </p:cNvPr>
          <p:cNvSpPr>
            <a:spLocks noChangeShapeType="1"/>
          </p:cNvSpPr>
          <p:nvPr userDrawn="1"/>
        </p:nvSpPr>
        <p:spPr bwMode="gray">
          <a:xfrm>
            <a:off x="11588749" y="6450414"/>
            <a:ext cx="0" cy="319616"/>
          </a:xfrm>
          <a:prstGeom prst="line">
            <a:avLst/>
          </a:prstGeom>
          <a:noFill/>
          <a:ln w="9525">
            <a:solidFill>
              <a:srgbClr val="969696"/>
            </a:solidFill>
            <a:round/>
            <a:headEnd/>
            <a:tailEnd/>
          </a:ln>
          <a:effectLst/>
        </p:spPr>
        <p:txBody>
          <a:bodyPr wrap="none" anchor="ctr"/>
          <a:lstStyle/>
          <a:p>
            <a:endParaRPr lang="en-US" sz="2723" dirty="0">
              <a:solidFill>
                <a:schemeClr val="tx2"/>
              </a:solidFill>
              <a:latin typeface="+mj-lt"/>
            </a:endParaRPr>
          </a:p>
        </p:txBody>
      </p:sp>
      <p:sp>
        <p:nvSpPr>
          <p:cNvPr id="16" name="Text Box 8">
            <a:extLst>
              <a:ext uri="{FF2B5EF4-FFF2-40B4-BE49-F238E27FC236}">
                <a16:creationId xmlns:a16="http://schemas.microsoft.com/office/drawing/2014/main" id="{B265E917-F5F5-47E7-985D-25AA9CCFE342}"/>
              </a:ext>
            </a:extLst>
          </p:cNvPr>
          <p:cNvSpPr txBox="1">
            <a:spLocks noChangeArrowheads="1"/>
          </p:cNvSpPr>
          <p:nvPr userDrawn="1"/>
        </p:nvSpPr>
        <p:spPr bwMode="gray">
          <a:xfrm>
            <a:off x="11588754" y="6448296"/>
            <a:ext cx="510718" cy="323851"/>
          </a:xfrm>
          <a:prstGeom prst="rect">
            <a:avLst/>
          </a:prstGeom>
          <a:noFill/>
          <a:ln w="12700" algn="ctr">
            <a:noFill/>
            <a:miter lim="800000"/>
            <a:headEnd/>
            <a:tailEnd type="none" w="lg" len="lg"/>
          </a:ln>
          <a:effectLst/>
        </p:spPr>
        <p:txBody>
          <a:bodyPr anchor="ctr" anchorCtr="1"/>
          <a:lstStyle/>
          <a:p>
            <a:pPr eaLnBrk="0" hangingPunct="0">
              <a:lnSpc>
                <a:spcPct val="85000"/>
              </a:lnSpc>
            </a:pPr>
            <a:fld id="{D8875A08-D8CE-4767-B6E0-EF624296B065}" type="slidenum">
              <a:rPr lang="en-US" sz="800">
                <a:solidFill>
                  <a:srgbClr val="969696"/>
                </a:solidFill>
                <a:latin typeface="+mj-lt"/>
              </a:rPr>
              <a:pPr eaLnBrk="0" hangingPunct="0">
                <a:lnSpc>
                  <a:spcPct val="85000"/>
                </a:lnSpc>
              </a:pPr>
              <a:t>‹#›</a:t>
            </a:fld>
            <a:endParaRPr lang="en-US" sz="800" dirty="0">
              <a:solidFill>
                <a:srgbClr val="969696"/>
              </a:solidFill>
              <a:latin typeface="+mj-lt"/>
            </a:endParaRPr>
          </a:p>
        </p:txBody>
      </p:sp>
      <p:sp>
        <p:nvSpPr>
          <p:cNvPr id="17" name="Text Box 9">
            <a:extLst>
              <a:ext uri="{FF2B5EF4-FFF2-40B4-BE49-F238E27FC236}">
                <a16:creationId xmlns:a16="http://schemas.microsoft.com/office/drawing/2014/main" id="{8934A6B4-2902-4898-9B2D-15365FEC6F70}"/>
              </a:ext>
            </a:extLst>
          </p:cNvPr>
          <p:cNvSpPr txBox="1">
            <a:spLocks noChangeArrowheads="1"/>
          </p:cNvSpPr>
          <p:nvPr userDrawn="1"/>
        </p:nvSpPr>
        <p:spPr bwMode="gray">
          <a:xfrm>
            <a:off x="5475819" y="6508399"/>
            <a:ext cx="6068484" cy="203645"/>
          </a:xfrm>
          <a:prstGeom prst="rect">
            <a:avLst/>
          </a:prstGeom>
          <a:noFill/>
          <a:ln w="12700" algn="ctr">
            <a:noFill/>
            <a:miter lim="800000"/>
            <a:headEnd/>
            <a:tailEnd type="none" w="lg" len="lg"/>
          </a:ln>
          <a:effectLst/>
        </p:spPr>
        <p:txBody>
          <a:bodyPr>
            <a:spAutoFit/>
          </a:bodyPr>
          <a:lstStyle/>
          <a:p>
            <a:pPr algn="r" eaLnBrk="0" hangingPunct="0">
              <a:lnSpc>
                <a:spcPct val="85000"/>
              </a:lnSpc>
            </a:pPr>
            <a:r>
              <a:rPr lang="en-US" sz="851" dirty="0">
                <a:solidFill>
                  <a:schemeClr val="tx2"/>
                </a:solidFill>
                <a:latin typeface="+mj-lt"/>
              </a:rPr>
              <a:t>The information contained in this document is proprietary. Copyright © 2018 Capgemini. All rights reserved.</a:t>
            </a:r>
          </a:p>
        </p:txBody>
      </p:sp>
    </p:spTree>
    <p:extLst>
      <p:ext uri="{BB962C8B-B14F-4D97-AF65-F5344CB8AC3E}">
        <p14:creationId xmlns:p14="http://schemas.microsoft.com/office/powerpoint/2010/main" val="861530015"/>
      </p:ext>
    </p:extLst>
  </p:cSld>
  <p:clrMapOvr>
    <a:masterClrMapping/>
  </p:clrMapOvr>
  <p:extLst>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1_Vide">
    <p:bg>
      <p:bgPr>
        <a:solidFill>
          <a:srgbClr val="EDEDED"/>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Freeform 8"/>
          <p:cNvSpPr/>
          <p:nvPr userDrawn="1"/>
        </p:nvSpPr>
        <p:spPr>
          <a:xfrm flipH="1">
            <a:off x="-2" y="5"/>
            <a:ext cx="5677239" cy="6089301"/>
          </a:xfrm>
          <a:custGeom>
            <a:avLst/>
            <a:gdLst>
              <a:gd name="connsiteX0" fmla="*/ 0 w 5970850"/>
              <a:gd name="connsiteY0" fmla="*/ 0 h 2083136"/>
              <a:gd name="connsiteX1" fmla="*/ 5970850 w 5970850"/>
              <a:gd name="connsiteY1" fmla="*/ 0 h 2083136"/>
              <a:gd name="connsiteX2" fmla="*/ 5970850 w 5970850"/>
              <a:gd name="connsiteY2" fmla="*/ 726675 h 2083136"/>
              <a:gd name="connsiteX3" fmla="*/ 4614389 w 5970850"/>
              <a:gd name="connsiteY3" fmla="*/ 2083136 h 2083136"/>
              <a:gd name="connsiteX4" fmla="*/ 0 w 5970850"/>
              <a:gd name="connsiteY4" fmla="*/ 0 h 208313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8795"/>
              <a:gd name="connsiteX1" fmla="*/ 5970850 w 5970850"/>
              <a:gd name="connsiteY1" fmla="*/ 0 h 2088795"/>
              <a:gd name="connsiteX2" fmla="*/ 5970850 w 5970850"/>
              <a:gd name="connsiteY2" fmla="*/ 726675 h 2088795"/>
              <a:gd name="connsiteX3" fmla="*/ 4568669 w 5970850"/>
              <a:gd name="connsiteY3" fmla="*/ 2086946 h 2088795"/>
              <a:gd name="connsiteX4" fmla="*/ 0 w 5970850"/>
              <a:gd name="connsiteY4" fmla="*/ 0 h 2088795"/>
              <a:gd name="connsiteX0" fmla="*/ 0 w 5970850"/>
              <a:gd name="connsiteY0" fmla="*/ 0 h 2088947"/>
              <a:gd name="connsiteX1" fmla="*/ 5970850 w 5970850"/>
              <a:gd name="connsiteY1" fmla="*/ 0 h 2088947"/>
              <a:gd name="connsiteX2" fmla="*/ 5970850 w 5970850"/>
              <a:gd name="connsiteY2" fmla="*/ 726675 h 2088947"/>
              <a:gd name="connsiteX3" fmla="*/ 4568669 w 5970850"/>
              <a:gd name="connsiteY3" fmla="*/ 2086946 h 2088947"/>
              <a:gd name="connsiteX4" fmla="*/ 0 w 5970850"/>
              <a:gd name="connsiteY4" fmla="*/ 0 h 2088947"/>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25130"/>
              <a:gd name="connsiteY0" fmla="*/ 0 h 2086946"/>
              <a:gd name="connsiteX1" fmla="*/ 5925130 w 5925130"/>
              <a:gd name="connsiteY1" fmla="*/ 0 h 2086946"/>
              <a:gd name="connsiteX2" fmla="*/ 5925130 w 5925130"/>
              <a:gd name="connsiteY2" fmla="*/ 726675 h 2086946"/>
              <a:gd name="connsiteX3" fmla="*/ 4522949 w 5925130"/>
              <a:gd name="connsiteY3" fmla="*/ 2086946 h 2086946"/>
              <a:gd name="connsiteX4" fmla="*/ 0 w 592513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75516"/>
              <a:gd name="connsiteX1" fmla="*/ 5940370 w 5940370"/>
              <a:gd name="connsiteY1" fmla="*/ 0 h 2075516"/>
              <a:gd name="connsiteX2" fmla="*/ 5940370 w 5940370"/>
              <a:gd name="connsiteY2" fmla="*/ 726675 h 2075516"/>
              <a:gd name="connsiteX3" fmla="*/ 4583909 w 5940370"/>
              <a:gd name="connsiteY3" fmla="*/ 2075516 h 2075516"/>
              <a:gd name="connsiteX4" fmla="*/ 0 w 5940370"/>
              <a:gd name="connsiteY4" fmla="*/ 0 h 2075516"/>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720"/>
              <a:gd name="connsiteX1" fmla="*/ 5940370 w 5940370"/>
              <a:gd name="connsiteY1" fmla="*/ 0 h 2075720"/>
              <a:gd name="connsiteX2" fmla="*/ 5940370 w 5940370"/>
              <a:gd name="connsiteY2" fmla="*/ 726675 h 2075720"/>
              <a:gd name="connsiteX3" fmla="*/ 4568669 w 5940370"/>
              <a:gd name="connsiteY3" fmla="*/ 2075516 h 2075720"/>
              <a:gd name="connsiteX4" fmla="*/ 0 w 5940370"/>
              <a:gd name="connsiteY4" fmla="*/ 0 h 2075720"/>
              <a:gd name="connsiteX0" fmla="*/ 0 w 5940370"/>
              <a:gd name="connsiteY0" fmla="*/ 0 h 5394042"/>
              <a:gd name="connsiteX1" fmla="*/ 5940370 w 5940370"/>
              <a:gd name="connsiteY1" fmla="*/ 0 h 5394042"/>
              <a:gd name="connsiteX2" fmla="*/ 5940370 w 5940370"/>
              <a:gd name="connsiteY2" fmla="*/ 726675 h 5394042"/>
              <a:gd name="connsiteX3" fmla="*/ 2709867 w 5940370"/>
              <a:gd name="connsiteY3" fmla="*/ 5394001 h 5394042"/>
              <a:gd name="connsiteX4" fmla="*/ 0 w 5940370"/>
              <a:gd name="connsiteY4" fmla="*/ 0 h 5394042"/>
              <a:gd name="connsiteX0" fmla="*/ 0 w 5940370"/>
              <a:gd name="connsiteY0" fmla="*/ 0 h 5381930"/>
              <a:gd name="connsiteX1" fmla="*/ 5940370 w 5940370"/>
              <a:gd name="connsiteY1" fmla="*/ 0 h 5381930"/>
              <a:gd name="connsiteX2" fmla="*/ 5940370 w 5940370"/>
              <a:gd name="connsiteY2" fmla="*/ 726675 h 5381930"/>
              <a:gd name="connsiteX3" fmla="*/ 2722865 w 5940370"/>
              <a:gd name="connsiteY3" fmla="*/ 5381889 h 5381930"/>
              <a:gd name="connsiteX4" fmla="*/ 0 w 5940370"/>
              <a:gd name="connsiteY4" fmla="*/ 0 h 5381930"/>
              <a:gd name="connsiteX0" fmla="*/ 0 w 5940370"/>
              <a:gd name="connsiteY0" fmla="*/ 0 h 5489299"/>
              <a:gd name="connsiteX1" fmla="*/ 5940370 w 5940370"/>
              <a:gd name="connsiteY1" fmla="*/ 0 h 5489299"/>
              <a:gd name="connsiteX2" fmla="*/ 5920872 w 5940370"/>
              <a:gd name="connsiteY2" fmla="*/ 5183618 h 5489299"/>
              <a:gd name="connsiteX3" fmla="*/ 2722865 w 5940370"/>
              <a:gd name="connsiteY3" fmla="*/ 5381889 h 5489299"/>
              <a:gd name="connsiteX4" fmla="*/ 0 w 5940370"/>
              <a:gd name="connsiteY4" fmla="*/ 0 h 5489299"/>
              <a:gd name="connsiteX0" fmla="*/ 0 w 5942246"/>
              <a:gd name="connsiteY0" fmla="*/ 0 h 5489299"/>
              <a:gd name="connsiteX1" fmla="*/ 5940370 w 5942246"/>
              <a:gd name="connsiteY1" fmla="*/ 0 h 5489299"/>
              <a:gd name="connsiteX2" fmla="*/ 5940370 w 5942246"/>
              <a:gd name="connsiteY2" fmla="*/ 5183618 h 5489299"/>
              <a:gd name="connsiteX3" fmla="*/ 2722865 w 5942246"/>
              <a:gd name="connsiteY3" fmla="*/ 5381889 h 5489299"/>
              <a:gd name="connsiteX4" fmla="*/ 0 w 5942246"/>
              <a:gd name="connsiteY4" fmla="*/ 0 h 5489299"/>
              <a:gd name="connsiteX0" fmla="*/ 0 w 5942246"/>
              <a:gd name="connsiteY0" fmla="*/ 0 h 5709307"/>
              <a:gd name="connsiteX1" fmla="*/ 5940370 w 5942246"/>
              <a:gd name="connsiteY1" fmla="*/ 0 h 5709307"/>
              <a:gd name="connsiteX2" fmla="*/ 5940370 w 5942246"/>
              <a:gd name="connsiteY2" fmla="*/ 5183618 h 5709307"/>
              <a:gd name="connsiteX3" fmla="*/ 2722865 w 5942246"/>
              <a:gd name="connsiteY3" fmla="*/ 5381889 h 5709307"/>
              <a:gd name="connsiteX4" fmla="*/ 0 w 5942246"/>
              <a:gd name="connsiteY4" fmla="*/ 0 h 5709307"/>
              <a:gd name="connsiteX0" fmla="*/ 0 w 5942246"/>
              <a:gd name="connsiteY0" fmla="*/ 0 h 5672586"/>
              <a:gd name="connsiteX1" fmla="*/ 5940370 w 5942246"/>
              <a:gd name="connsiteY1" fmla="*/ 0 h 5672586"/>
              <a:gd name="connsiteX2" fmla="*/ 5940370 w 5942246"/>
              <a:gd name="connsiteY2" fmla="*/ 5183618 h 5672586"/>
              <a:gd name="connsiteX3" fmla="*/ 2722865 w 5942246"/>
              <a:gd name="connsiteY3" fmla="*/ 5381889 h 5672586"/>
              <a:gd name="connsiteX4" fmla="*/ 0 w 5942246"/>
              <a:gd name="connsiteY4" fmla="*/ 0 h 5672586"/>
              <a:gd name="connsiteX0" fmla="*/ 0 w 5942246"/>
              <a:gd name="connsiteY0" fmla="*/ 0 h 5948634"/>
              <a:gd name="connsiteX1" fmla="*/ 5940370 w 5942246"/>
              <a:gd name="connsiteY1" fmla="*/ 0 h 5948634"/>
              <a:gd name="connsiteX2" fmla="*/ 5940370 w 5942246"/>
              <a:gd name="connsiteY2" fmla="*/ 5183618 h 5948634"/>
              <a:gd name="connsiteX3" fmla="*/ 2722865 w 5942246"/>
              <a:gd name="connsiteY3" fmla="*/ 5381889 h 5948634"/>
              <a:gd name="connsiteX4" fmla="*/ 0 w 5942246"/>
              <a:gd name="connsiteY4" fmla="*/ 0 h 5948634"/>
              <a:gd name="connsiteX0" fmla="*/ 0 w 5942246"/>
              <a:gd name="connsiteY0" fmla="*/ 0 h 5931549"/>
              <a:gd name="connsiteX1" fmla="*/ 5940370 w 5942246"/>
              <a:gd name="connsiteY1" fmla="*/ 0 h 5931549"/>
              <a:gd name="connsiteX2" fmla="*/ 5940370 w 5942246"/>
              <a:gd name="connsiteY2" fmla="*/ 5183618 h 5931549"/>
              <a:gd name="connsiteX3" fmla="*/ 2722865 w 5942246"/>
              <a:gd name="connsiteY3" fmla="*/ 5381889 h 5931549"/>
              <a:gd name="connsiteX4" fmla="*/ 0 w 5942246"/>
              <a:gd name="connsiteY4" fmla="*/ 0 h 5931549"/>
              <a:gd name="connsiteX0" fmla="*/ 0 w 5942246"/>
              <a:gd name="connsiteY0" fmla="*/ 0 h 5944852"/>
              <a:gd name="connsiteX1" fmla="*/ 5940370 w 5942246"/>
              <a:gd name="connsiteY1" fmla="*/ 0 h 5944852"/>
              <a:gd name="connsiteX2" fmla="*/ 5940370 w 5942246"/>
              <a:gd name="connsiteY2" fmla="*/ 5183618 h 5944852"/>
              <a:gd name="connsiteX3" fmla="*/ 2781359 w 5942246"/>
              <a:gd name="connsiteY3" fmla="*/ 5400056 h 5944852"/>
              <a:gd name="connsiteX4" fmla="*/ 0 w 5942246"/>
              <a:gd name="connsiteY4" fmla="*/ 0 h 5944852"/>
              <a:gd name="connsiteX0" fmla="*/ 0 w 5942246"/>
              <a:gd name="connsiteY0" fmla="*/ 0 h 5944852"/>
              <a:gd name="connsiteX1" fmla="*/ 5940370 w 5942246"/>
              <a:gd name="connsiteY1" fmla="*/ 0 h 5944852"/>
              <a:gd name="connsiteX2" fmla="*/ 5940370 w 5942246"/>
              <a:gd name="connsiteY2" fmla="*/ 5183618 h 5944852"/>
              <a:gd name="connsiteX3" fmla="*/ 2781359 w 5942246"/>
              <a:gd name="connsiteY3" fmla="*/ 5400056 h 5944852"/>
              <a:gd name="connsiteX4" fmla="*/ 0 w 5942246"/>
              <a:gd name="connsiteY4" fmla="*/ 0 h 5944852"/>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38447"/>
              <a:gd name="connsiteX1" fmla="*/ 5940370 w 5942246"/>
              <a:gd name="connsiteY1" fmla="*/ 0 h 5938447"/>
              <a:gd name="connsiteX2" fmla="*/ 5940370 w 5942246"/>
              <a:gd name="connsiteY2" fmla="*/ 5183618 h 5938447"/>
              <a:gd name="connsiteX3" fmla="*/ 2709867 w 5942246"/>
              <a:gd name="connsiteY3" fmla="*/ 5339500 h 5938447"/>
              <a:gd name="connsiteX4" fmla="*/ 0 w 5942246"/>
              <a:gd name="connsiteY4" fmla="*/ 0 h 5938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2246" h="5938447">
                <a:moveTo>
                  <a:pt x="0" y="0"/>
                </a:moveTo>
                <a:lnTo>
                  <a:pt x="5940370" y="0"/>
                </a:lnTo>
                <a:cubicBezTo>
                  <a:pt x="5933871" y="1727873"/>
                  <a:pt x="5946869" y="3455745"/>
                  <a:pt x="5940370" y="5183618"/>
                </a:cubicBezTo>
                <a:cubicBezTo>
                  <a:pt x="5649138" y="5507350"/>
                  <a:pt x="3902952" y="6614277"/>
                  <a:pt x="2709867" y="5339500"/>
                </a:cubicBezTo>
                <a:cubicBezTo>
                  <a:pt x="3232707" y="4545548"/>
                  <a:pt x="234667" y="1659579"/>
                  <a:pt x="0" y="0"/>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42" dirty="0">
              <a:latin typeface="Arial" pitchFamily="34" charset="0"/>
              <a:cs typeface="Arial" pitchFamily="34" charset="0"/>
            </a:endParaRPr>
          </a:p>
        </p:txBody>
      </p:sp>
      <p:sp>
        <p:nvSpPr>
          <p:cNvPr id="10" name="Title Placeholder 1"/>
          <p:cNvSpPr>
            <a:spLocks noGrp="1"/>
          </p:cNvSpPr>
          <p:nvPr>
            <p:ph type="title"/>
          </p:nvPr>
        </p:nvSpPr>
        <p:spPr>
          <a:xfrm>
            <a:off x="18487" y="33684"/>
            <a:ext cx="5360733" cy="1097280"/>
          </a:xfrm>
          <a:prstGeom prst="rect">
            <a:avLst/>
          </a:prstGeom>
          <a:noFill/>
          <a:ln w="9525" algn="ctr">
            <a:noFill/>
            <a:miter lim="800000"/>
            <a:headEnd/>
            <a:tailEnd/>
          </a:ln>
          <a:effectLst/>
        </p:spPr>
        <p:txBody>
          <a:bodyPr vert="horz" wrap="square" lIns="274320" tIns="36576" rIns="0" bIns="0" numCol="1" anchor="ctr" anchorCtr="0" compatLnSpc="1">
            <a:prstTxWarp prst="textNoShape">
              <a:avLst/>
            </a:prstTxWarp>
          </a:bodyPr>
          <a:lstStyle>
            <a:lvl1pPr>
              <a:defRPr b="0">
                <a:solidFill>
                  <a:schemeClr val="bg1"/>
                </a:solidFill>
                <a:effectLst/>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pic>
        <p:nvPicPr>
          <p:cNvPr id="1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81836" t="-4713" b="16530"/>
          <a:stretch/>
        </p:blipFill>
        <p:spPr>
          <a:xfrm>
            <a:off x="11351531" y="251520"/>
            <a:ext cx="565808" cy="612832"/>
          </a:xfrm>
          <a:prstGeom prst="rect">
            <a:avLst/>
          </a:prstGeom>
        </p:spPr>
      </p:pic>
    </p:spTree>
    <p:extLst>
      <p:ext uri="{BB962C8B-B14F-4D97-AF65-F5344CB8AC3E}">
        <p14:creationId xmlns:p14="http://schemas.microsoft.com/office/powerpoint/2010/main" val="158042828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Pr>
        <a:solidFill>
          <a:schemeClr val="bg1"/>
        </a:solidFill>
        <a:effectLst/>
      </p:bgPr>
    </p:bg>
    <p:spTree>
      <p:nvGrpSpPr>
        <p:cNvPr id="1" name=""/>
        <p:cNvGrpSpPr/>
        <p:nvPr/>
      </p:nvGrpSpPr>
      <p:grpSpPr>
        <a:xfrm>
          <a:off x="0" y="0"/>
          <a:ext cx="0" cy="0"/>
          <a:chOff x="0" y="0"/>
          <a:chExt cx="0" cy="0"/>
        </a:xfrm>
      </p:grpSpPr>
      <p:sp>
        <p:nvSpPr>
          <p:cNvPr id="8" name="Freeform 7"/>
          <p:cNvSpPr/>
          <p:nvPr userDrawn="1"/>
        </p:nvSpPr>
        <p:spPr>
          <a:xfrm>
            <a:off x="3528172" y="0"/>
            <a:ext cx="8687689" cy="6860409"/>
          </a:xfrm>
          <a:custGeom>
            <a:avLst/>
            <a:gdLst>
              <a:gd name="connsiteX0" fmla="*/ 8442036 w 8442036"/>
              <a:gd name="connsiteY0" fmla="*/ 9237 h 6862618"/>
              <a:gd name="connsiteX1" fmla="*/ 8442036 w 8442036"/>
              <a:gd name="connsiteY1" fmla="*/ 6862618 h 6862618"/>
              <a:gd name="connsiteX2" fmla="*/ 6576291 w 8442036"/>
              <a:gd name="connsiteY2" fmla="*/ 6862618 h 6862618"/>
              <a:gd name="connsiteX3" fmla="*/ 5440218 w 8442036"/>
              <a:gd name="connsiteY3" fmla="*/ 590203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52918 w 8442036"/>
              <a:gd name="connsiteY3" fmla="*/ 592743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581439 w 8581439"/>
              <a:gd name="connsiteY0" fmla="*/ 9237 h 6862618"/>
              <a:gd name="connsiteX1" fmla="*/ 8581439 w 8581439"/>
              <a:gd name="connsiteY1" fmla="*/ 6862618 h 6862618"/>
              <a:gd name="connsiteX2" fmla="*/ 6715694 w 8581439"/>
              <a:gd name="connsiteY2" fmla="*/ 6862618 h 6862618"/>
              <a:gd name="connsiteX3" fmla="*/ 5566921 w 8581439"/>
              <a:gd name="connsiteY3" fmla="*/ 5882987 h 6862618"/>
              <a:gd name="connsiteX4" fmla="*/ 3477194 w 8581439"/>
              <a:gd name="connsiteY4" fmla="*/ 2545773 h 6862618"/>
              <a:gd name="connsiteX5" fmla="*/ 139403 w 8581439"/>
              <a:gd name="connsiteY5" fmla="*/ 0 h 6862618"/>
              <a:gd name="connsiteX6" fmla="*/ 8581439 w 8581439"/>
              <a:gd name="connsiteY6" fmla="*/ 9237 h 6862618"/>
              <a:gd name="connsiteX0" fmla="*/ 8571618 w 8571618"/>
              <a:gd name="connsiteY0" fmla="*/ 9237 h 6862618"/>
              <a:gd name="connsiteX1" fmla="*/ 8571618 w 8571618"/>
              <a:gd name="connsiteY1" fmla="*/ 6862618 h 6862618"/>
              <a:gd name="connsiteX2" fmla="*/ 6705873 w 8571618"/>
              <a:gd name="connsiteY2" fmla="*/ 6862618 h 6862618"/>
              <a:gd name="connsiteX3" fmla="*/ 5557100 w 8571618"/>
              <a:gd name="connsiteY3" fmla="*/ 5882987 h 6862618"/>
              <a:gd name="connsiteX4" fmla="*/ 3765823 w 8571618"/>
              <a:gd name="connsiteY4" fmla="*/ 2501323 h 6862618"/>
              <a:gd name="connsiteX5" fmla="*/ 129582 w 8571618"/>
              <a:gd name="connsiteY5" fmla="*/ 0 h 6862618"/>
              <a:gd name="connsiteX6" fmla="*/ 8571618 w 8571618"/>
              <a:gd name="connsiteY6" fmla="*/ 9237 h 6862618"/>
              <a:gd name="connsiteX0" fmla="*/ 8571618 w 8571618"/>
              <a:gd name="connsiteY0" fmla="*/ 9237 h 6862618"/>
              <a:gd name="connsiteX1" fmla="*/ 8571618 w 8571618"/>
              <a:gd name="connsiteY1" fmla="*/ 6862618 h 6862618"/>
              <a:gd name="connsiteX2" fmla="*/ 6705873 w 8571618"/>
              <a:gd name="connsiteY2" fmla="*/ 6862618 h 6862618"/>
              <a:gd name="connsiteX3" fmla="*/ 5557100 w 8571618"/>
              <a:gd name="connsiteY3" fmla="*/ 5882987 h 6862618"/>
              <a:gd name="connsiteX4" fmla="*/ 3765823 w 8571618"/>
              <a:gd name="connsiteY4" fmla="*/ 2501323 h 6862618"/>
              <a:gd name="connsiteX5" fmla="*/ 129582 w 8571618"/>
              <a:gd name="connsiteY5" fmla="*/ 0 h 6862618"/>
              <a:gd name="connsiteX6" fmla="*/ 8571618 w 8571618"/>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636241 w 8442036"/>
              <a:gd name="connsiteY4" fmla="*/ 250132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636241 w 8442036"/>
              <a:gd name="connsiteY4" fmla="*/ 250132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636241 w 8442036"/>
              <a:gd name="connsiteY4" fmla="*/ 250132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708736 w 8708736"/>
              <a:gd name="connsiteY0" fmla="*/ 9237 h 6862618"/>
              <a:gd name="connsiteX1" fmla="*/ 8442036 w 8708736"/>
              <a:gd name="connsiteY1" fmla="*/ 6862618 h 6862618"/>
              <a:gd name="connsiteX2" fmla="*/ 6576291 w 8708736"/>
              <a:gd name="connsiteY2" fmla="*/ 6862618 h 6862618"/>
              <a:gd name="connsiteX3" fmla="*/ 5427518 w 8708736"/>
              <a:gd name="connsiteY3" fmla="*/ 5882987 h 6862618"/>
              <a:gd name="connsiteX4" fmla="*/ 3572741 w 8708736"/>
              <a:gd name="connsiteY4" fmla="*/ 2469573 h 6862618"/>
              <a:gd name="connsiteX5" fmla="*/ 0 w 8708736"/>
              <a:gd name="connsiteY5" fmla="*/ 0 h 6862618"/>
              <a:gd name="connsiteX6" fmla="*/ 8708736 w 8708736"/>
              <a:gd name="connsiteY6" fmla="*/ 9237 h 6862618"/>
              <a:gd name="connsiteX0" fmla="*/ 8708736 w 8708736"/>
              <a:gd name="connsiteY0" fmla="*/ 9237 h 6868968"/>
              <a:gd name="connsiteX1" fmla="*/ 8683336 w 8708736"/>
              <a:gd name="connsiteY1" fmla="*/ 6868968 h 6868968"/>
              <a:gd name="connsiteX2" fmla="*/ 6576291 w 8708736"/>
              <a:gd name="connsiteY2" fmla="*/ 6862618 h 6868968"/>
              <a:gd name="connsiteX3" fmla="*/ 5427518 w 8708736"/>
              <a:gd name="connsiteY3" fmla="*/ 5882987 h 6868968"/>
              <a:gd name="connsiteX4" fmla="*/ 3572741 w 8708736"/>
              <a:gd name="connsiteY4" fmla="*/ 2469573 h 6868968"/>
              <a:gd name="connsiteX5" fmla="*/ 0 w 8708736"/>
              <a:gd name="connsiteY5" fmla="*/ 0 h 6868968"/>
              <a:gd name="connsiteX6" fmla="*/ 8708736 w 8708736"/>
              <a:gd name="connsiteY6" fmla="*/ 9237 h 6868968"/>
              <a:gd name="connsiteX0" fmla="*/ 8708736 w 8708736"/>
              <a:gd name="connsiteY0" fmla="*/ 9237 h 6868968"/>
              <a:gd name="connsiteX1" fmla="*/ 8683336 w 8708736"/>
              <a:gd name="connsiteY1" fmla="*/ 6868968 h 6868968"/>
              <a:gd name="connsiteX2" fmla="*/ 6576291 w 8708736"/>
              <a:gd name="connsiteY2" fmla="*/ 6862618 h 6868968"/>
              <a:gd name="connsiteX3" fmla="*/ 5427518 w 8708736"/>
              <a:gd name="connsiteY3" fmla="*/ 5882987 h 6868968"/>
              <a:gd name="connsiteX4" fmla="*/ 3572741 w 8708736"/>
              <a:gd name="connsiteY4" fmla="*/ 2469573 h 6868968"/>
              <a:gd name="connsiteX5" fmla="*/ 0 w 8708736"/>
              <a:gd name="connsiteY5" fmla="*/ 0 h 6868968"/>
              <a:gd name="connsiteX6" fmla="*/ 8708736 w 8708736"/>
              <a:gd name="connsiteY6" fmla="*/ 9237 h 6868968"/>
              <a:gd name="connsiteX0" fmla="*/ 8708736 w 8708736"/>
              <a:gd name="connsiteY0" fmla="*/ 9237 h 6862912"/>
              <a:gd name="connsiteX1" fmla="*/ 8671224 w 8708736"/>
              <a:gd name="connsiteY1" fmla="*/ 6862912 h 6862912"/>
              <a:gd name="connsiteX2" fmla="*/ 6576291 w 8708736"/>
              <a:gd name="connsiteY2" fmla="*/ 6862618 h 6862912"/>
              <a:gd name="connsiteX3" fmla="*/ 5427518 w 8708736"/>
              <a:gd name="connsiteY3" fmla="*/ 5882987 h 6862912"/>
              <a:gd name="connsiteX4" fmla="*/ 3572741 w 8708736"/>
              <a:gd name="connsiteY4" fmla="*/ 2469573 h 6862912"/>
              <a:gd name="connsiteX5" fmla="*/ 0 w 8708736"/>
              <a:gd name="connsiteY5" fmla="*/ 0 h 6862912"/>
              <a:gd name="connsiteX6" fmla="*/ 8708736 w 8708736"/>
              <a:gd name="connsiteY6" fmla="*/ 9237 h 6862912"/>
              <a:gd name="connsiteX0" fmla="*/ 8708736 w 8708736"/>
              <a:gd name="connsiteY0" fmla="*/ 9237 h 6874702"/>
              <a:gd name="connsiteX1" fmla="*/ 8690874 w 8708736"/>
              <a:gd name="connsiteY1" fmla="*/ 6874702 h 6874702"/>
              <a:gd name="connsiteX2" fmla="*/ 6576291 w 8708736"/>
              <a:gd name="connsiteY2" fmla="*/ 6862618 h 6874702"/>
              <a:gd name="connsiteX3" fmla="*/ 5427518 w 8708736"/>
              <a:gd name="connsiteY3" fmla="*/ 5882987 h 6874702"/>
              <a:gd name="connsiteX4" fmla="*/ 3572741 w 8708736"/>
              <a:gd name="connsiteY4" fmla="*/ 2469573 h 6874702"/>
              <a:gd name="connsiteX5" fmla="*/ 0 w 8708736"/>
              <a:gd name="connsiteY5" fmla="*/ 0 h 6874702"/>
              <a:gd name="connsiteX6" fmla="*/ 8708736 w 8708736"/>
              <a:gd name="connsiteY6" fmla="*/ 9237 h 6874702"/>
              <a:gd name="connsiteX0" fmla="*/ 8708736 w 8708736"/>
              <a:gd name="connsiteY0" fmla="*/ 9237 h 6877028"/>
              <a:gd name="connsiteX1" fmla="*/ 8690874 w 8708736"/>
              <a:gd name="connsiteY1" fmla="*/ 6874702 h 6877028"/>
              <a:gd name="connsiteX2" fmla="*/ 6585461 w 8708736"/>
              <a:gd name="connsiteY2" fmla="*/ 6877028 h 6877028"/>
              <a:gd name="connsiteX3" fmla="*/ 5427518 w 8708736"/>
              <a:gd name="connsiteY3" fmla="*/ 5882987 h 6877028"/>
              <a:gd name="connsiteX4" fmla="*/ 3572741 w 8708736"/>
              <a:gd name="connsiteY4" fmla="*/ 2469573 h 6877028"/>
              <a:gd name="connsiteX5" fmla="*/ 0 w 8708736"/>
              <a:gd name="connsiteY5" fmla="*/ 0 h 6877028"/>
              <a:gd name="connsiteX6" fmla="*/ 8708736 w 8708736"/>
              <a:gd name="connsiteY6" fmla="*/ 9237 h 6877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736" h="6877028">
                <a:moveTo>
                  <a:pt x="8708736" y="9237"/>
                </a:moveTo>
                <a:cubicBezTo>
                  <a:pt x="8700269" y="2295814"/>
                  <a:pt x="8699341" y="4588125"/>
                  <a:pt x="8690874" y="6874702"/>
                </a:cubicBezTo>
                <a:lnTo>
                  <a:pt x="6585461" y="6877028"/>
                </a:lnTo>
                <a:lnTo>
                  <a:pt x="5427518" y="5882987"/>
                </a:lnTo>
                <a:cubicBezTo>
                  <a:pt x="6753610" y="3708305"/>
                  <a:pt x="4242377" y="2770621"/>
                  <a:pt x="3572741" y="2469573"/>
                </a:cubicBezTo>
                <a:cubicBezTo>
                  <a:pt x="2903105" y="2168525"/>
                  <a:pt x="533593" y="1597506"/>
                  <a:pt x="0" y="0"/>
                </a:cubicBezTo>
                <a:lnTo>
                  <a:pt x="8708736" y="923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42" dirty="0">
              <a:latin typeface="Arial" pitchFamily="34" charset="0"/>
              <a:cs typeface="Arial" pitchFamily="34" charset="0"/>
            </a:endParaRPr>
          </a:p>
        </p:txBody>
      </p:sp>
      <p:sp>
        <p:nvSpPr>
          <p:cNvPr id="9" name="Titre 1"/>
          <p:cNvSpPr>
            <a:spLocks noGrp="1"/>
          </p:cNvSpPr>
          <p:nvPr>
            <p:ph type="title" hasCustomPrompt="1"/>
            <p:custDataLst>
              <p:tags r:id="rId1"/>
            </p:custDataLst>
          </p:nvPr>
        </p:nvSpPr>
        <p:spPr>
          <a:xfrm>
            <a:off x="5613400" y="572851"/>
            <a:ext cx="6121400" cy="1199092"/>
          </a:xfrm>
          <a:prstGeom prst="rect">
            <a:avLst/>
          </a:prstGeom>
        </p:spPr>
        <p:txBody>
          <a:bodyPr vert="horz" lIns="0" tIns="33059" rIns="0" bIns="33059" rtlCol="0" anchor="ctr" anchorCtr="0">
            <a:noAutofit/>
          </a:bodyPr>
          <a:lstStyle>
            <a:lvl1pPr algn="r" defTabSz="1556000" rtl="0" eaLnBrk="1" latinLnBrk="0" hangingPunct="1">
              <a:spcBef>
                <a:spcPct val="0"/>
              </a:spcBef>
              <a:buNone/>
              <a:defRPr lang="en-US" sz="4765" b="0" kern="1200" cap="none" baseline="0" dirty="0" smtClean="0">
                <a:solidFill>
                  <a:srgbClr val="12ABDB"/>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noProof="0" dirty="0"/>
              <a:t>Click to edit Master </a:t>
            </a:r>
            <a:br>
              <a:rPr lang="en-US" noProof="0" dirty="0"/>
            </a:br>
            <a:r>
              <a:rPr lang="en-US" noProof="0" dirty="0"/>
              <a:t>text style</a:t>
            </a:r>
          </a:p>
        </p:txBody>
      </p:sp>
      <p:sp>
        <p:nvSpPr>
          <p:cNvPr id="10" name="Text Placeholder 5"/>
          <p:cNvSpPr>
            <a:spLocks noGrp="1"/>
          </p:cNvSpPr>
          <p:nvPr>
            <p:ph type="body" sz="quarter" idx="10"/>
          </p:nvPr>
        </p:nvSpPr>
        <p:spPr>
          <a:xfrm>
            <a:off x="5613400" y="1878012"/>
            <a:ext cx="6121400" cy="410369"/>
          </a:xfrm>
        </p:spPr>
        <p:txBody>
          <a:bodyPr lIns="0" rIns="0"/>
          <a:lstStyle>
            <a:lvl1pPr marL="0" indent="0" algn="r">
              <a:buNone/>
              <a:defRPr sz="3403">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a:buNone/>
              <a:defRPr/>
            </a:lvl2pPr>
            <a:lvl3pPr>
              <a:buNone/>
              <a:defRPr/>
            </a:lvl3pPr>
            <a:lvl4pPr>
              <a:buNone/>
              <a:defRPr/>
            </a:lvl4pPr>
            <a:lvl5pPr>
              <a:buNone/>
              <a:defRPr/>
            </a:lvl5pPr>
          </a:lstStyle>
          <a:p>
            <a:pPr lvl="0"/>
            <a:r>
              <a:rPr lang="en-US"/>
              <a:t>Click to edit Master text styles</a:t>
            </a:r>
          </a:p>
        </p:txBody>
      </p:sp>
      <p:pic>
        <p:nvPicPr>
          <p:cNvPr id="11" name="Picture Placeholder 8">
            <a:extLst>
              <a:ext uri="{FF2B5EF4-FFF2-40B4-BE49-F238E27FC236}">
                <a16:creationId xmlns:a16="http://schemas.microsoft.com/office/drawing/2014/main" id="{E4613513-ABFF-4BEA-B28E-9C187BF2D4BC}"/>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7072" r="38344"/>
          <a:stretch/>
        </p:blipFill>
        <p:spPr>
          <a:xfrm>
            <a:off x="1" y="325828"/>
            <a:ext cx="6337163" cy="6532173"/>
          </a:xfrm>
          <a:prstGeom prst="rect">
            <a:avLst/>
          </a:prstGeom>
        </p:spPr>
      </p:pic>
      <p:pic>
        <p:nvPicPr>
          <p:cNvPr id="12"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81836" t="-4713" b="16530"/>
          <a:stretch/>
        </p:blipFill>
        <p:spPr>
          <a:xfrm>
            <a:off x="11041505" y="5852232"/>
            <a:ext cx="565808" cy="612832"/>
          </a:xfrm>
          <a:prstGeom prst="rect">
            <a:avLst/>
          </a:prstGeom>
        </p:spPr>
      </p:pic>
    </p:spTree>
    <p:extLst>
      <p:ext uri="{BB962C8B-B14F-4D97-AF65-F5344CB8AC3E}">
        <p14:creationId xmlns:p14="http://schemas.microsoft.com/office/powerpoint/2010/main" val="16188689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3_Section Header">
    <p:bg>
      <p:bgPr>
        <a:solidFill>
          <a:schemeClr val="bg1"/>
        </a:solidFill>
        <a:effectLst/>
      </p:bgPr>
    </p:bg>
    <p:spTree>
      <p:nvGrpSpPr>
        <p:cNvPr id="1" name=""/>
        <p:cNvGrpSpPr/>
        <p:nvPr/>
      </p:nvGrpSpPr>
      <p:grpSpPr>
        <a:xfrm>
          <a:off x="0" y="0"/>
          <a:ext cx="0" cy="0"/>
          <a:chOff x="0" y="0"/>
          <a:chExt cx="0" cy="0"/>
        </a:xfrm>
      </p:grpSpPr>
      <p:sp>
        <p:nvSpPr>
          <p:cNvPr id="13" name="Freeform: Shape 9">
            <a:extLst>
              <a:ext uri="{FF2B5EF4-FFF2-40B4-BE49-F238E27FC236}">
                <a16:creationId xmlns:a16="http://schemas.microsoft.com/office/drawing/2014/main" id="{531E77B6-0DD5-446F-A826-892DFC23D785}"/>
              </a:ext>
            </a:extLst>
          </p:cNvPr>
          <p:cNvSpPr>
            <a:spLocks/>
          </p:cNvSpPr>
          <p:nvPr userDrawn="1"/>
        </p:nvSpPr>
        <p:spPr bwMode="auto">
          <a:xfrm rot="16200000" flipH="1">
            <a:off x="4598796" y="-726823"/>
            <a:ext cx="6866376" cy="8320025"/>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5134707 w 6857999"/>
              <a:gd name="connsiteY4" fmla="*/ 3984163 h 6240016"/>
              <a:gd name="connsiteX5" fmla="*/ 2767903 w 6857999"/>
              <a:gd name="connsiteY5" fmla="*/ 5342723 h 6240016"/>
              <a:gd name="connsiteX6" fmla="*/ 1497189 w 6857999"/>
              <a:gd name="connsiteY6" fmla="*/ 6201822 h 6240016"/>
              <a:gd name="connsiteX7" fmla="*/ 1393480 w 6857999"/>
              <a:gd name="connsiteY7" fmla="*/ 6240016 h 6240016"/>
              <a:gd name="connsiteX8" fmla="*/ 0 w 6857999"/>
              <a:gd name="connsiteY8" fmla="*/ 618342 h 6240016"/>
              <a:gd name="connsiteX9" fmla="*/ 0 w 6857999"/>
              <a:gd name="connsiteY9" fmla="*/ 6240016 h 6240016"/>
              <a:gd name="connsiteX10" fmla="*/ 921827 w 6857999"/>
              <a:gd name="connsiteY10" fmla="*/ 6240016 h 6240016"/>
              <a:gd name="connsiteX11" fmla="*/ 877464 w 6857999"/>
              <a:gd name="connsiteY11" fmla="*/ 6206986 h 6240016"/>
              <a:gd name="connsiteX12" fmla="*/ 1720124 w 6857999"/>
              <a:gd name="connsiteY12" fmla="*/ 3319666 h 6240016"/>
              <a:gd name="connsiteX13" fmla="*/ 1778012 w 6857999"/>
              <a:gd name="connsiteY13" fmla="*/ 0 h 6240016"/>
              <a:gd name="connsiteX14" fmla="*/ 36658 w 6857999"/>
              <a:gd name="connsiteY14" fmla="*/ 619001 h 6240016"/>
              <a:gd name="connsiteX15" fmla="*/ 0 w 6857999"/>
              <a:gd name="connsiteY15"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6815497 w 6857999"/>
              <a:gd name="connsiteY4" fmla="*/ 4209614 h 6240016"/>
              <a:gd name="connsiteX5" fmla="*/ 5134707 w 6857999"/>
              <a:gd name="connsiteY5" fmla="*/ 3984163 h 6240016"/>
              <a:gd name="connsiteX6" fmla="*/ 2767903 w 6857999"/>
              <a:gd name="connsiteY6" fmla="*/ 5342723 h 6240016"/>
              <a:gd name="connsiteX7" fmla="*/ 1497189 w 6857999"/>
              <a:gd name="connsiteY7" fmla="*/ 6201822 h 6240016"/>
              <a:gd name="connsiteX8" fmla="*/ 1393480 w 6857999"/>
              <a:gd name="connsiteY8" fmla="*/ 6240016 h 6240016"/>
              <a:gd name="connsiteX9" fmla="*/ 0 w 6857999"/>
              <a:gd name="connsiteY9" fmla="*/ 618342 h 6240016"/>
              <a:gd name="connsiteX10" fmla="*/ 0 w 6857999"/>
              <a:gd name="connsiteY10" fmla="*/ 6240016 h 6240016"/>
              <a:gd name="connsiteX11" fmla="*/ 921827 w 6857999"/>
              <a:gd name="connsiteY11" fmla="*/ 6240016 h 6240016"/>
              <a:gd name="connsiteX12" fmla="*/ 877464 w 6857999"/>
              <a:gd name="connsiteY12" fmla="*/ 6206986 h 6240016"/>
              <a:gd name="connsiteX13" fmla="*/ 1720124 w 6857999"/>
              <a:gd name="connsiteY13" fmla="*/ 3319666 h 6240016"/>
              <a:gd name="connsiteX14" fmla="*/ 1778012 w 6857999"/>
              <a:gd name="connsiteY14" fmla="*/ 0 h 6240016"/>
              <a:gd name="connsiteX15" fmla="*/ 36658 w 6857999"/>
              <a:gd name="connsiteY15" fmla="*/ 619001 h 6240016"/>
              <a:gd name="connsiteX16" fmla="*/ 0 w 6857999"/>
              <a:gd name="connsiteY16"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6815497 w 6857999"/>
              <a:gd name="connsiteY4" fmla="*/ 4209614 h 6240016"/>
              <a:gd name="connsiteX5" fmla="*/ 5134707 w 6857999"/>
              <a:gd name="connsiteY5" fmla="*/ 3984163 h 6240016"/>
              <a:gd name="connsiteX6" fmla="*/ 2767903 w 6857999"/>
              <a:gd name="connsiteY6" fmla="*/ 5342723 h 6240016"/>
              <a:gd name="connsiteX7" fmla="*/ 1497189 w 6857999"/>
              <a:gd name="connsiteY7" fmla="*/ 6201822 h 6240016"/>
              <a:gd name="connsiteX8" fmla="*/ 1393480 w 6857999"/>
              <a:gd name="connsiteY8" fmla="*/ 6240016 h 6240016"/>
              <a:gd name="connsiteX9" fmla="*/ 0 w 6857999"/>
              <a:gd name="connsiteY9" fmla="*/ 618342 h 6240016"/>
              <a:gd name="connsiteX10" fmla="*/ 0 w 6857999"/>
              <a:gd name="connsiteY10" fmla="*/ 6240016 h 6240016"/>
              <a:gd name="connsiteX11" fmla="*/ 921827 w 6857999"/>
              <a:gd name="connsiteY11" fmla="*/ 6240016 h 6240016"/>
              <a:gd name="connsiteX12" fmla="*/ 877464 w 6857999"/>
              <a:gd name="connsiteY12" fmla="*/ 6206986 h 6240016"/>
              <a:gd name="connsiteX13" fmla="*/ 1720124 w 6857999"/>
              <a:gd name="connsiteY13" fmla="*/ 3319666 h 6240016"/>
              <a:gd name="connsiteX14" fmla="*/ 1778012 w 6857999"/>
              <a:gd name="connsiteY14" fmla="*/ 0 h 6240016"/>
              <a:gd name="connsiteX15" fmla="*/ 36658 w 6857999"/>
              <a:gd name="connsiteY15" fmla="*/ 619001 h 6240016"/>
              <a:gd name="connsiteX16" fmla="*/ 0 w 6857999"/>
              <a:gd name="connsiteY16"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6815497 w 6857999"/>
              <a:gd name="connsiteY4" fmla="*/ 4209614 h 6240016"/>
              <a:gd name="connsiteX5" fmla="*/ 5134707 w 6857999"/>
              <a:gd name="connsiteY5" fmla="*/ 3984163 h 6240016"/>
              <a:gd name="connsiteX6" fmla="*/ 2767903 w 6857999"/>
              <a:gd name="connsiteY6" fmla="*/ 5342723 h 6240016"/>
              <a:gd name="connsiteX7" fmla="*/ 1497189 w 6857999"/>
              <a:gd name="connsiteY7" fmla="*/ 6201822 h 6240016"/>
              <a:gd name="connsiteX8" fmla="*/ 1393480 w 6857999"/>
              <a:gd name="connsiteY8" fmla="*/ 6240016 h 6240016"/>
              <a:gd name="connsiteX9" fmla="*/ 0 w 6857999"/>
              <a:gd name="connsiteY9" fmla="*/ 618342 h 6240016"/>
              <a:gd name="connsiteX10" fmla="*/ 0 w 6857999"/>
              <a:gd name="connsiteY10" fmla="*/ 6240016 h 6240016"/>
              <a:gd name="connsiteX11" fmla="*/ 921827 w 6857999"/>
              <a:gd name="connsiteY11" fmla="*/ 6240016 h 6240016"/>
              <a:gd name="connsiteX12" fmla="*/ 877464 w 6857999"/>
              <a:gd name="connsiteY12" fmla="*/ 6206986 h 6240016"/>
              <a:gd name="connsiteX13" fmla="*/ 1720124 w 6857999"/>
              <a:gd name="connsiteY13" fmla="*/ 3319666 h 6240016"/>
              <a:gd name="connsiteX14" fmla="*/ 1778012 w 6857999"/>
              <a:gd name="connsiteY14" fmla="*/ 0 h 6240016"/>
              <a:gd name="connsiteX15" fmla="*/ 36658 w 6857999"/>
              <a:gd name="connsiteY15" fmla="*/ 619001 h 6240016"/>
              <a:gd name="connsiteX16" fmla="*/ 0 w 6857999"/>
              <a:gd name="connsiteY16"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5134707 w 6857999"/>
              <a:gd name="connsiteY4" fmla="*/ 3984163 h 6240016"/>
              <a:gd name="connsiteX5" fmla="*/ 2767903 w 6857999"/>
              <a:gd name="connsiteY5" fmla="*/ 5342723 h 6240016"/>
              <a:gd name="connsiteX6" fmla="*/ 1497189 w 6857999"/>
              <a:gd name="connsiteY6" fmla="*/ 6201822 h 6240016"/>
              <a:gd name="connsiteX7" fmla="*/ 1393480 w 6857999"/>
              <a:gd name="connsiteY7" fmla="*/ 6240016 h 6240016"/>
              <a:gd name="connsiteX8" fmla="*/ 0 w 6857999"/>
              <a:gd name="connsiteY8" fmla="*/ 618342 h 6240016"/>
              <a:gd name="connsiteX9" fmla="*/ 0 w 6857999"/>
              <a:gd name="connsiteY9" fmla="*/ 6240016 h 6240016"/>
              <a:gd name="connsiteX10" fmla="*/ 921827 w 6857999"/>
              <a:gd name="connsiteY10" fmla="*/ 6240016 h 6240016"/>
              <a:gd name="connsiteX11" fmla="*/ 877464 w 6857999"/>
              <a:gd name="connsiteY11" fmla="*/ 6206986 h 6240016"/>
              <a:gd name="connsiteX12" fmla="*/ 1720124 w 6857999"/>
              <a:gd name="connsiteY12" fmla="*/ 3319666 h 6240016"/>
              <a:gd name="connsiteX13" fmla="*/ 1778012 w 6857999"/>
              <a:gd name="connsiteY13" fmla="*/ 0 h 6240016"/>
              <a:gd name="connsiteX14" fmla="*/ 36658 w 6857999"/>
              <a:gd name="connsiteY14" fmla="*/ 619001 h 6240016"/>
              <a:gd name="connsiteX15" fmla="*/ 0 w 6857999"/>
              <a:gd name="connsiteY15"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5134707 w 6857999"/>
              <a:gd name="connsiteY3" fmla="*/ 3984163 h 6240016"/>
              <a:gd name="connsiteX4" fmla="*/ 2767903 w 6857999"/>
              <a:gd name="connsiteY4" fmla="*/ 5342723 h 6240016"/>
              <a:gd name="connsiteX5" fmla="*/ 1497189 w 6857999"/>
              <a:gd name="connsiteY5" fmla="*/ 6201822 h 6240016"/>
              <a:gd name="connsiteX6" fmla="*/ 1393480 w 6857999"/>
              <a:gd name="connsiteY6" fmla="*/ 6240016 h 6240016"/>
              <a:gd name="connsiteX7" fmla="*/ 0 w 6857999"/>
              <a:gd name="connsiteY7" fmla="*/ 618342 h 6240016"/>
              <a:gd name="connsiteX8" fmla="*/ 0 w 6857999"/>
              <a:gd name="connsiteY8" fmla="*/ 6240016 h 6240016"/>
              <a:gd name="connsiteX9" fmla="*/ 921827 w 6857999"/>
              <a:gd name="connsiteY9" fmla="*/ 6240016 h 6240016"/>
              <a:gd name="connsiteX10" fmla="*/ 877464 w 6857999"/>
              <a:gd name="connsiteY10" fmla="*/ 6206986 h 6240016"/>
              <a:gd name="connsiteX11" fmla="*/ 1720124 w 6857999"/>
              <a:gd name="connsiteY11" fmla="*/ 3319666 h 6240016"/>
              <a:gd name="connsiteX12" fmla="*/ 1778012 w 6857999"/>
              <a:gd name="connsiteY12" fmla="*/ 0 h 6240016"/>
              <a:gd name="connsiteX13" fmla="*/ 36658 w 6857999"/>
              <a:gd name="connsiteY13" fmla="*/ 619001 h 6240016"/>
              <a:gd name="connsiteX14" fmla="*/ 0 w 6857999"/>
              <a:gd name="connsiteY14" fmla="*/ 618342 h 6240016"/>
              <a:gd name="connsiteX0" fmla="*/ 1393480 w 5134707"/>
              <a:gd name="connsiteY0" fmla="*/ 6240016 h 6240016"/>
              <a:gd name="connsiteX1" fmla="*/ 5099537 w 5134707"/>
              <a:gd name="connsiteY1" fmla="*/ 6234993 h 6240016"/>
              <a:gd name="connsiteX2" fmla="*/ 5134707 w 5134707"/>
              <a:gd name="connsiteY2" fmla="*/ 3984163 h 6240016"/>
              <a:gd name="connsiteX3" fmla="*/ 2767903 w 5134707"/>
              <a:gd name="connsiteY3" fmla="*/ 5342723 h 6240016"/>
              <a:gd name="connsiteX4" fmla="*/ 1497189 w 5134707"/>
              <a:gd name="connsiteY4" fmla="*/ 6201822 h 6240016"/>
              <a:gd name="connsiteX5" fmla="*/ 1393480 w 5134707"/>
              <a:gd name="connsiteY5" fmla="*/ 6240016 h 6240016"/>
              <a:gd name="connsiteX6" fmla="*/ 0 w 5134707"/>
              <a:gd name="connsiteY6" fmla="*/ 618342 h 6240016"/>
              <a:gd name="connsiteX7" fmla="*/ 0 w 5134707"/>
              <a:gd name="connsiteY7" fmla="*/ 6240016 h 6240016"/>
              <a:gd name="connsiteX8" fmla="*/ 921827 w 5134707"/>
              <a:gd name="connsiteY8" fmla="*/ 6240016 h 6240016"/>
              <a:gd name="connsiteX9" fmla="*/ 877464 w 5134707"/>
              <a:gd name="connsiteY9" fmla="*/ 6206986 h 6240016"/>
              <a:gd name="connsiteX10" fmla="*/ 1720124 w 5134707"/>
              <a:gd name="connsiteY10" fmla="*/ 3319666 h 6240016"/>
              <a:gd name="connsiteX11" fmla="*/ 1778012 w 5134707"/>
              <a:gd name="connsiteY11" fmla="*/ 0 h 6240016"/>
              <a:gd name="connsiteX12" fmla="*/ 36658 w 5134707"/>
              <a:gd name="connsiteY12" fmla="*/ 619001 h 6240016"/>
              <a:gd name="connsiteX13" fmla="*/ 0 w 5134707"/>
              <a:gd name="connsiteY13" fmla="*/ 618342 h 6240016"/>
              <a:gd name="connsiteX0" fmla="*/ 1393480 w 5149779"/>
              <a:gd name="connsiteY0" fmla="*/ 6240016 h 6240016"/>
              <a:gd name="connsiteX1" fmla="*/ 5149779 w 5149779"/>
              <a:gd name="connsiteY1" fmla="*/ 6234993 h 6240016"/>
              <a:gd name="connsiteX2" fmla="*/ 5134707 w 5149779"/>
              <a:gd name="connsiteY2" fmla="*/ 3984163 h 6240016"/>
              <a:gd name="connsiteX3" fmla="*/ 2767903 w 5149779"/>
              <a:gd name="connsiteY3" fmla="*/ 5342723 h 6240016"/>
              <a:gd name="connsiteX4" fmla="*/ 1497189 w 5149779"/>
              <a:gd name="connsiteY4" fmla="*/ 6201822 h 6240016"/>
              <a:gd name="connsiteX5" fmla="*/ 1393480 w 5149779"/>
              <a:gd name="connsiteY5" fmla="*/ 6240016 h 6240016"/>
              <a:gd name="connsiteX6" fmla="*/ 0 w 5149779"/>
              <a:gd name="connsiteY6" fmla="*/ 618342 h 6240016"/>
              <a:gd name="connsiteX7" fmla="*/ 0 w 5149779"/>
              <a:gd name="connsiteY7" fmla="*/ 6240016 h 6240016"/>
              <a:gd name="connsiteX8" fmla="*/ 921827 w 5149779"/>
              <a:gd name="connsiteY8" fmla="*/ 6240016 h 6240016"/>
              <a:gd name="connsiteX9" fmla="*/ 877464 w 5149779"/>
              <a:gd name="connsiteY9" fmla="*/ 6206986 h 6240016"/>
              <a:gd name="connsiteX10" fmla="*/ 1720124 w 5149779"/>
              <a:gd name="connsiteY10" fmla="*/ 3319666 h 6240016"/>
              <a:gd name="connsiteX11" fmla="*/ 1778012 w 5149779"/>
              <a:gd name="connsiteY11" fmla="*/ 0 h 6240016"/>
              <a:gd name="connsiteX12" fmla="*/ 36658 w 5149779"/>
              <a:gd name="connsiteY12" fmla="*/ 619001 h 6240016"/>
              <a:gd name="connsiteX13" fmla="*/ 0 w 5149779"/>
              <a:gd name="connsiteY13" fmla="*/ 618342 h 6240016"/>
              <a:gd name="connsiteX0" fmla="*/ 1393480 w 5149780"/>
              <a:gd name="connsiteY0" fmla="*/ 6240016 h 6240016"/>
              <a:gd name="connsiteX1" fmla="*/ 5149779 w 5149780"/>
              <a:gd name="connsiteY1" fmla="*/ 6234993 h 6240016"/>
              <a:gd name="connsiteX2" fmla="*/ 5149780 w 5149780"/>
              <a:gd name="connsiteY2" fmla="*/ 3984163 h 6240016"/>
              <a:gd name="connsiteX3" fmla="*/ 2767903 w 5149780"/>
              <a:gd name="connsiteY3" fmla="*/ 5342723 h 6240016"/>
              <a:gd name="connsiteX4" fmla="*/ 1497189 w 5149780"/>
              <a:gd name="connsiteY4" fmla="*/ 6201822 h 6240016"/>
              <a:gd name="connsiteX5" fmla="*/ 1393480 w 5149780"/>
              <a:gd name="connsiteY5" fmla="*/ 6240016 h 6240016"/>
              <a:gd name="connsiteX6" fmla="*/ 0 w 5149780"/>
              <a:gd name="connsiteY6" fmla="*/ 618342 h 6240016"/>
              <a:gd name="connsiteX7" fmla="*/ 0 w 5149780"/>
              <a:gd name="connsiteY7" fmla="*/ 6240016 h 6240016"/>
              <a:gd name="connsiteX8" fmla="*/ 921827 w 5149780"/>
              <a:gd name="connsiteY8" fmla="*/ 6240016 h 6240016"/>
              <a:gd name="connsiteX9" fmla="*/ 877464 w 5149780"/>
              <a:gd name="connsiteY9" fmla="*/ 6206986 h 6240016"/>
              <a:gd name="connsiteX10" fmla="*/ 1720124 w 5149780"/>
              <a:gd name="connsiteY10" fmla="*/ 3319666 h 6240016"/>
              <a:gd name="connsiteX11" fmla="*/ 1778012 w 5149780"/>
              <a:gd name="connsiteY11" fmla="*/ 0 h 6240016"/>
              <a:gd name="connsiteX12" fmla="*/ 36658 w 5149780"/>
              <a:gd name="connsiteY12" fmla="*/ 619001 h 6240016"/>
              <a:gd name="connsiteX13" fmla="*/ 0 w 5149780"/>
              <a:gd name="connsiteY13" fmla="*/ 618342 h 6240016"/>
              <a:gd name="connsiteX0" fmla="*/ 1393480 w 5149780"/>
              <a:gd name="connsiteY0" fmla="*/ 6240016 h 6240016"/>
              <a:gd name="connsiteX1" fmla="*/ 5149779 w 5149780"/>
              <a:gd name="connsiteY1" fmla="*/ 6234993 h 6240016"/>
              <a:gd name="connsiteX2" fmla="*/ 5149780 w 5149780"/>
              <a:gd name="connsiteY2" fmla="*/ 3984163 h 6240016"/>
              <a:gd name="connsiteX3" fmla="*/ 2767903 w 5149780"/>
              <a:gd name="connsiteY3" fmla="*/ 5342723 h 6240016"/>
              <a:gd name="connsiteX4" fmla="*/ 1497189 w 5149780"/>
              <a:gd name="connsiteY4" fmla="*/ 6201822 h 6240016"/>
              <a:gd name="connsiteX5" fmla="*/ 1393480 w 5149780"/>
              <a:gd name="connsiteY5" fmla="*/ 6240016 h 6240016"/>
              <a:gd name="connsiteX6" fmla="*/ 0 w 5149780"/>
              <a:gd name="connsiteY6" fmla="*/ 618342 h 6240016"/>
              <a:gd name="connsiteX7" fmla="*/ 0 w 5149780"/>
              <a:gd name="connsiteY7" fmla="*/ 6240016 h 6240016"/>
              <a:gd name="connsiteX8" fmla="*/ 921827 w 5149780"/>
              <a:gd name="connsiteY8" fmla="*/ 6240016 h 6240016"/>
              <a:gd name="connsiteX9" fmla="*/ 877464 w 5149780"/>
              <a:gd name="connsiteY9" fmla="*/ 6206986 h 6240016"/>
              <a:gd name="connsiteX10" fmla="*/ 1720124 w 5149780"/>
              <a:gd name="connsiteY10" fmla="*/ 3319666 h 6240016"/>
              <a:gd name="connsiteX11" fmla="*/ 1778012 w 5149780"/>
              <a:gd name="connsiteY11" fmla="*/ 0 h 6240016"/>
              <a:gd name="connsiteX12" fmla="*/ 36658 w 5149780"/>
              <a:gd name="connsiteY12" fmla="*/ 619001 h 6240016"/>
              <a:gd name="connsiteX13" fmla="*/ 0 w 5149780"/>
              <a:gd name="connsiteY13" fmla="*/ 618342 h 6240016"/>
              <a:gd name="connsiteX0" fmla="*/ 1393480 w 5149780"/>
              <a:gd name="connsiteY0" fmla="*/ 6240016 h 6240016"/>
              <a:gd name="connsiteX1" fmla="*/ 5149779 w 5149780"/>
              <a:gd name="connsiteY1" fmla="*/ 6234993 h 6240016"/>
              <a:gd name="connsiteX2" fmla="*/ 5149780 w 5149780"/>
              <a:gd name="connsiteY2" fmla="*/ 3984163 h 6240016"/>
              <a:gd name="connsiteX3" fmla="*/ 2767903 w 5149780"/>
              <a:gd name="connsiteY3" fmla="*/ 5342723 h 6240016"/>
              <a:gd name="connsiteX4" fmla="*/ 1497189 w 5149780"/>
              <a:gd name="connsiteY4" fmla="*/ 6201822 h 6240016"/>
              <a:gd name="connsiteX5" fmla="*/ 1393480 w 5149780"/>
              <a:gd name="connsiteY5" fmla="*/ 6240016 h 6240016"/>
              <a:gd name="connsiteX6" fmla="*/ 0 w 5149780"/>
              <a:gd name="connsiteY6" fmla="*/ 618342 h 6240016"/>
              <a:gd name="connsiteX7" fmla="*/ 0 w 5149780"/>
              <a:gd name="connsiteY7" fmla="*/ 6240016 h 6240016"/>
              <a:gd name="connsiteX8" fmla="*/ 921827 w 5149780"/>
              <a:gd name="connsiteY8" fmla="*/ 6240016 h 6240016"/>
              <a:gd name="connsiteX9" fmla="*/ 877464 w 5149780"/>
              <a:gd name="connsiteY9" fmla="*/ 6206986 h 6240016"/>
              <a:gd name="connsiteX10" fmla="*/ 1720124 w 5149780"/>
              <a:gd name="connsiteY10" fmla="*/ 3319666 h 6240016"/>
              <a:gd name="connsiteX11" fmla="*/ 1778012 w 5149780"/>
              <a:gd name="connsiteY11" fmla="*/ 0 h 6240016"/>
              <a:gd name="connsiteX12" fmla="*/ 36658 w 5149780"/>
              <a:gd name="connsiteY12" fmla="*/ 619001 h 6240016"/>
              <a:gd name="connsiteX13" fmla="*/ 0 w 5149780"/>
              <a:gd name="connsiteY13" fmla="*/ 618342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780" h="6240016">
                <a:moveTo>
                  <a:pt x="1393480" y="6240016"/>
                </a:moveTo>
                <a:lnTo>
                  <a:pt x="5149779" y="6234993"/>
                </a:lnTo>
                <a:cubicBezTo>
                  <a:pt x="5149779" y="5484716"/>
                  <a:pt x="5149780" y="4734440"/>
                  <a:pt x="5149780" y="3984163"/>
                </a:cubicBezTo>
                <a:cubicBezTo>
                  <a:pt x="3520588" y="4384034"/>
                  <a:pt x="3215893" y="4963068"/>
                  <a:pt x="2767903" y="5342723"/>
                </a:cubicBezTo>
                <a:cubicBezTo>
                  <a:pt x="2224582" y="5803167"/>
                  <a:pt x="1804503" y="6071896"/>
                  <a:pt x="1497189" y="6201822"/>
                </a:cubicBezTo>
                <a:lnTo>
                  <a:pt x="1393480" y="6240016"/>
                </a:ln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lnTo>
                  <a:pt x="0" y="618342"/>
                </a:lnTo>
                <a:close/>
              </a:path>
            </a:pathLst>
          </a:custGeom>
          <a:solidFill>
            <a:srgbClr val="8EC63E"/>
          </a:solidFill>
          <a:ln>
            <a:noFill/>
          </a:ln>
        </p:spPr>
        <p:txBody>
          <a:bodyPr vert="horz" wrap="square" lIns="155610" tIns="77805" rIns="155610" bIns="77805" numCol="1" anchor="t" anchorCtr="0" compatLnSpc="1">
            <a:prstTxWarp prst="textNoShape">
              <a:avLst/>
            </a:prstTxWarp>
            <a:noAutofit/>
          </a:bodyPr>
          <a:lstStyle/>
          <a:p>
            <a:endParaRPr lang="en-US" sz="5524" dirty="0"/>
          </a:p>
        </p:txBody>
      </p:sp>
      <p:pic>
        <p:nvPicPr>
          <p:cNvPr id="14"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11333051" y="251520"/>
            <a:ext cx="565808" cy="612832"/>
          </a:xfrm>
          <a:prstGeom prst="rect">
            <a:avLst/>
          </a:prstGeom>
        </p:spPr>
      </p:pic>
      <p:sp>
        <p:nvSpPr>
          <p:cNvPr id="15" name="Titre 1"/>
          <p:cNvSpPr>
            <a:spLocks noGrp="1"/>
          </p:cNvSpPr>
          <p:nvPr>
            <p:ph type="title" hasCustomPrompt="1"/>
            <p:custDataLst>
              <p:tags r:id="rId1"/>
            </p:custDataLst>
          </p:nvPr>
        </p:nvSpPr>
        <p:spPr>
          <a:xfrm>
            <a:off x="716280" y="4401833"/>
            <a:ext cx="6121400" cy="1199092"/>
          </a:xfrm>
          <a:prstGeom prst="rect">
            <a:avLst/>
          </a:prstGeom>
        </p:spPr>
        <p:txBody>
          <a:bodyPr vert="horz" lIns="0" tIns="33059" rIns="66118" bIns="33059" rtlCol="0" anchor="ctr" anchorCtr="0">
            <a:noAutofit/>
          </a:bodyPr>
          <a:lstStyle>
            <a:lvl1pPr algn="l" defTabSz="1556000" rtl="0" eaLnBrk="1" latinLnBrk="0" hangingPunct="1">
              <a:spcBef>
                <a:spcPct val="0"/>
              </a:spcBef>
              <a:buNone/>
              <a:defRPr lang="en-US" sz="4765" b="0" kern="1200" cap="none" baseline="0" dirty="0" smtClean="0">
                <a:solidFill>
                  <a:srgbClr val="12ABDB"/>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noProof="0" dirty="0"/>
              <a:t>Click to edit Master </a:t>
            </a:r>
            <a:br>
              <a:rPr lang="en-US" noProof="0" dirty="0"/>
            </a:br>
            <a:r>
              <a:rPr lang="en-US" noProof="0" dirty="0"/>
              <a:t>text style</a:t>
            </a:r>
          </a:p>
        </p:txBody>
      </p:sp>
      <p:sp>
        <p:nvSpPr>
          <p:cNvPr id="16" name="Text Placeholder 5"/>
          <p:cNvSpPr>
            <a:spLocks noGrp="1"/>
          </p:cNvSpPr>
          <p:nvPr>
            <p:ph type="body" sz="quarter" idx="10"/>
          </p:nvPr>
        </p:nvSpPr>
        <p:spPr>
          <a:xfrm>
            <a:off x="716280" y="5706995"/>
            <a:ext cx="6121400" cy="410369"/>
          </a:xfrm>
        </p:spPr>
        <p:txBody>
          <a:bodyPr lIns="0"/>
          <a:lstStyle>
            <a:lvl1pPr marL="0" indent="0" algn="l">
              <a:buNone/>
              <a:defRPr sz="3403">
                <a:solidFill>
                  <a:schemeClr val="tx2"/>
                </a:solidFill>
                <a:latin typeface="Verdana" panose="020B0604030504040204" pitchFamily="34" charset="0"/>
                <a:ea typeface="Verdana" panose="020B0604030504040204" pitchFamily="34" charset="0"/>
                <a:cs typeface="Verdana" panose="020B0604030504040204" pitchFamily="34" charset="0"/>
              </a:defRPr>
            </a:lvl1pPr>
            <a:lvl2pPr>
              <a:buNone/>
              <a:defRPr/>
            </a:lvl2pPr>
            <a:lvl3pPr>
              <a:buNone/>
              <a:defRPr/>
            </a:lvl3pPr>
            <a:lvl4pPr>
              <a:buNone/>
              <a:defRPr/>
            </a:lvl4pPr>
            <a:lvl5pPr>
              <a:buNone/>
              <a:defRPr/>
            </a:lvl5pPr>
          </a:lstStyle>
          <a:p>
            <a:pPr lvl="0"/>
            <a:r>
              <a:rPr lang="en-US" dirty="0"/>
              <a:t>Click to edit Master text styles</a:t>
            </a:r>
          </a:p>
        </p:txBody>
      </p:sp>
    </p:spTree>
    <p:extLst>
      <p:ext uri="{BB962C8B-B14F-4D97-AF65-F5344CB8AC3E}">
        <p14:creationId xmlns:p14="http://schemas.microsoft.com/office/powerpoint/2010/main" val="29402139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tent Master">
    <p:bg>
      <p:bgPr>
        <a:solidFill>
          <a:srgbClr val="EDEDED"/>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4" name="Object 3"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2400"/>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494769"/>
            <a:ext cx="11793979" cy="4643751"/>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Tree>
    <p:extLst>
      <p:ext uri="{BB962C8B-B14F-4D97-AF65-F5344CB8AC3E}">
        <p14:creationId xmlns:p14="http://schemas.microsoft.com/office/powerpoint/2010/main" val="31196807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2_Vide">
    <p:bg>
      <p:bgPr>
        <a:solidFill>
          <a:srgbClr val="EDEDED"/>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49468263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_Content Master">
    <p:bg>
      <p:bgPr>
        <a:solidFill>
          <a:schemeClr val="bg1"/>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4" name="Object 3"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3403"/>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494769"/>
            <a:ext cx="11793979" cy="4643751"/>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Tree>
    <p:extLst>
      <p:ext uri="{BB962C8B-B14F-4D97-AF65-F5344CB8AC3E}">
        <p14:creationId xmlns:p14="http://schemas.microsoft.com/office/powerpoint/2010/main" val="359605807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_Content Master">
    <p:bg>
      <p:bgPr>
        <a:solidFill>
          <a:schemeClr val="bg1"/>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4" name="Object 3"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2400"/>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2" y="1494769"/>
            <a:ext cx="5573288" cy="4643751"/>
          </a:xfrm>
        </p:spPr>
        <p:txBody>
          <a:bodyPr/>
          <a:lstStyle>
            <a:lvl1pPr>
              <a:buClr>
                <a:schemeClr val="accent2"/>
              </a:buClr>
              <a:defRPr sz="1800" b="0"/>
            </a:lvl1pPr>
            <a:lvl2pPr marL="680793" indent="-262052">
              <a:buFont typeface="Arial" panose="020B0604020202020204" pitchFamily="34" charset="0"/>
              <a:buChar char="̶"/>
              <a:defRPr sz="1600"/>
            </a:lvl2pPr>
            <a:lvl3pPr marL="972562" indent="-237737">
              <a:defRPr sz="1400"/>
            </a:lvl3pPr>
            <a:lvl4pPr marL="1264331" indent="-237737">
              <a:buFont typeface="Courier New" panose="02070309020205020404" pitchFamily="49" charset="0"/>
              <a:buChar char="o"/>
              <a:defRPr sz="1800"/>
            </a:lvl4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p:txBody>
      </p:sp>
      <p:sp>
        <p:nvSpPr>
          <p:cNvPr id="6" name="Text Placeholder 5">
            <a:extLst>
              <a:ext uri="{FF2B5EF4-FFF2-40B4-BE49-F238E27FC236}">
                <a16:creationId xmlns:a16="http://schemas.microsoft.com/office/drawing/2014/main" id="{CA6792A8-BC96-41EE-BA9A-D2A050377FAB}"/>
              </a:ext>
            </a:extLst>
          </p:cNvPr>
          <p:cNvSpPr>
            <a:spLocks noGrp="1"/>
          </p:cNvSpPr>
          <p:nvPr>
            <p:ph type="body" sz="quarter" idx="10"/>
          </p:nvPr>
        </p:nvSpPr>
        <p:spPr>
          <a:xfrm>
            <a:off x="6303963" y="1495425"/>
            <a:ext cx="5568950" cy="4643095"/>
          </a:xfrm>
        </p:spPr>
        <p:txBody>
          <a:bodyPr/>
          <a:lstStyle>
            <a:lvl1pPr>
              <a:defRPr sz="1800"/>
            </a:lvl1pPr>
            <a:lvl2pPr>
              <a:defRPr sz="1600"/>
            </a:lvl2pPr>
            <a:lvl3pPr>
              <a:defRPr sz="1400"/>
            </a:lvl3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24070522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3_Vide">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91927748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_Content &amp; Leadline">
    <p:spTree>
      <p:nvGrpSpPr>
        <p:cNvPr id="1" name=""/>
        <p:cNvGrpSpPr/>
        <p:nvPr/>
      </p:nvGrpSpPr>
      <p:grpSpPr>
        <a:xfrm>
          <a:off x="0" y="0"/>
          <a:ext cx="0" cy="0"/>
          <a:chOff x="0" y="0"/>
          <a:chExt cx="0" cy="0"/>
        </a:xfrm>
      </p:grpSpPr>
      <p:sp>
        <p:nvSpPr>
          <p:cNvPr id="12" name="Freeform 11"/>
          <p:cNvSpPr/>
          <p:nvPr userDrawn="1"/>
        </p:nvSpPr>
        <p:spPr>
          <a:xfrm flipH="1">
            <a:off x="9343145" y="-8075"/>
            <a:ext cx="2856932" cy="1787822"/>
          </a:xfrm>
          <a:custGeom>
            <a:avLst/>
            <a:gdLst>
              <a:gd name="connsiteX0" fmla="*/ 4549 w 4367284"/>
              <a:gd name="connsiteY0" fmla="*/ 0 h 1287439"/>
              <a:gd name="connsiteX1" fmla="*/ 4226257 w 4367284"/>
              <a:gd name="connsiteY1" fmla="*/ 0 h 1287439"/>
              <a:gd name="connsiteX2" fmla="*/ 4367284 w 4367284"/>
              <a:gd name="connsiteY2" fmla="*/ 746078 h 1287439"/>
              <a:gd name="connsiteX3" fmla="*/ 0 w 4367284"/>
              <a:gd name="connsiteY3" fmla="*/ 1287439 h 1287439"/>
              <a:gd name="connsiteX4" fmla="*/ 4549 w 4367284"/>
              <a:gd name="connsiteY4" fmla="*/ 0 h 1287439"/>
              <a:gd name="connsiteX0" fmla="*/ 4549 w 4367353"/>
              <a:gd name="connsiteY0" fmla="*/ 0 h 1287439"/>
              <a:gd name="connsiteX1" fmla="*/ 4226257 w 4367353"/>
              <a:gd name="connsiteY1" fmla="*/ 0 h 1287439"/>
              <a:gd name="connsiteX2" fmla="*/ 4367284 w 4367353"/>
              <a:gd name="connsiteY2" fmla="*/ 746078 h 1287439"/>
              <a:gd name="connsiteX3" fmla="*/ 0 w 4367353"/>
              <a:gd name="connsiteY3" fmla="*/ 1287439 h 1287439"/>
              <a:gd name="connsiteX4" fmla="*/ 4549 w 4367353"/>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476564"/>
              <a:gd name="connsiteX1" fmla="*/ 4226257 w 4367392"/>
              <a:gd name="connsiteY1" fmla="*/ 0 h 1476564"/>
              <a:gd name="connsiteX2" fmla="*/ 4367284 w 4367392"/>
              <a:gd name="connsiteY2" fmla="*/ 746078 h 1476564"/>
              <a:gd name="connsiteX3" fmla="*/ 0 w 4367392"/>
              <a:gd name="connsiteY3" fmla="*/ 1287439 h 1476564"/>
              <a:gd name="connsiteX4" fmla="*/ 4549 w 4367392"/>
              <a:gd name="connsiteY4" fmla="*/ 0 h 1476564"/>
              <a:gd name="connsiteX0" fmla="*/ 4549 w 4367392"/>
              <a:gd name="connsiteY0" fmla="*/ 0 h 1455845"/>
              <a:gd name="connsiteX1" fmla="*/ 4226257 w 4367392"/>
              <a:gd name="connsiteY1" fmla="*/ 0 h 1455845"/>
              <a:gd name="connsiteX2" fmla="*/ 4367284 w 4367392"/>
              <a:gd name="connsiteY2" fmla="*/ 746078 h 1455845"/>
              <a:gd name="connsiteX3" fmla="*/ 0 w 4367392"/>
              <a:gd name="connsiteY3" fmla="*/ 1287439 h 1455845"/>
              <a:gd name="connsiteX4" fmla="*/ 4549 w 4367392"/>
              <a:gd name="connsiteY4" fmla="*/ 0 h 1455845"/>
              <a:gd name="connsiteX0" fmla="*/ 4549 w 4367392"/>
              <a:gd name="connsiteY0" fmla="*/ 0 h 1474528"/>
              <a:gd name="connsiteX1" fmla="*/ 4226257 w 4367392"/>
              <a:gd name="connsiteY1" fmla="*/ 0 h 1474528"/>
              <a:gd name="connsiteX2" fmla="*/ 4367284 w 4367392"/>
              <a:gd name="connsiteY2" fmla="*/ 746078 h 1474528"/>
              <a:gd name="connsiteX3" fmla="*/ 0 w 4367392"/>
              <a:gd name="connsiteY3" fmla="*/ 1287439 h 1474528"/>
              <a:gd name="connsiteX4" fmla="*/ 4549 w 4367392"/>
              <a:gd name="connsiteY4" fmla="*/ 0 h 147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7392" h="1474528">
                <a:moveTo>
                  <a:pt x="4549" y="0"/>
                </a:moveTo>
                <a:lnTo>
                  <a:pt x="4226257" y="0"/>
                </a:lnTo>
                <a:cubicBezTo>
                  <a:pt x="4309660" y="189553"/>
                  <a:pt x="4370317" y="224429"/>
                  <a:pt x="4367284" y="746078"/>
                </a:cubicBezTo>
                <a:cubicBezTo>
                  <a:pt x="3311857" y="962927"/>
                  <a:pt x="1501253" y="1857612"/>
                  <a:pt x="0" y="1287439"/>
                </a:cubicBezTo>
                <a:cubicBezTo>
                  <a:pt x="1516" y="858293"/>
                  <a:pt x="3033" y="429146"/>
                  <a:pt x="4549" y="0"/>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4" dirty="0">
              <a:solidFill>
                <a:schemeClr val="tx2">
                  <a:lumMod val="50000"/>
                </a:schemeClr>
              </a:solidFill>
            </a:endParaRPr>
          </a:p>
        </p:txBody>
      </p:sp>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6" imgW="360" imgH="360" progId="">
                  <p:embed/>
                </p:oleObj>
              </mc:Choice>
              <mc:Fallback>
                <p:oleObj name="think-cell Slide" r:id="rId6" imgW="360" imgH="360" progId="">
                  <p:embed/>
                  <p:pic>
                    <p:nvPicPr>
                      <p:cNvPr id="4" name="Object 3"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a:xfrm>
            <a:off x="6" y="1"/>
            <a:ext cx="9197588" cy="1062180"/>
          </a:xfrm>
        </p:spPr>
        <p:txBody>
          <a:bodyPr/>
          <a:lstStyle>
            <a:lvl1pPr>
              <a:defRPr sz="2400"/>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955801"/>
            <a:ext cx="11793979" cy="4026560"/>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
        <p:nvSpPr>
          <p:cNvPr id="8" name="Espace réservé du texte 7"/>
          <p:cNvSpPr>
            <a:spLocks noGrp="1"/>
          </p:cNvSpPr>
          <p:nvPr>
            <p:ph type="body" sz="quarter" idx="11" hasCustomPrompt="1"/>
            <p:custDataLst>
              <p:tags r:id="rId4"/>
            </p:custDataLst>
          </p:nvPr>
        </p:nvSpPr>
        <p:spPr>
          <a:xfrm>
            <a:off x="398142" y="1495451"/>
            <a:ext cx="9857879" cy="460353"/>
          </a:xfrm>
        </p:spPr>
        <p:txBody>
          <a:bodyPr/>
          <a:lstStyle>
            <a:lvl1pPr marL="0" indent="0">
              <a:buNone/>
              <a:defRPr sz="3063" b="1">
                <a:solidFill>
                  <a:schemeClr val="accent2"/>
                </a:solidFill>
              </a:defRPr>
            </a:lvl1pPr>
          </a:lstStyle>
          <a:p>
            <a:pPr lvl="0"/>
            <a:r>
              <a:rPr lang="fr-FR" dirty="0"/>
              <a:t>Click to </a:t>
            </a:r>
            <a:r>
              <a:rPr lang="fr-FR" dirty="0" err="1"/>
              <a:t>edit</a:t>
            </a:r>
            <a:r>
              <a:rPr lang="fr-FR" dirty="0"/>
              <a:t> Master </a:t>
            </a:r>
            <a:r>
              <a:rPr lang="fr-FR" dirty="0" err="1"/>
              <a:t>text</a:t>
            </a:r>
            <a:r>
              <a:rPr lang="fr-FR" dirty="0"/>
              <a:t> style</a:t>
            </a:r>
          </a:p>
        </p:txBody>
      </p:sp>
    </p:spTree>
    <p:extLst>
      <p:ext uri="{BB962C8B-B14F-4D97-AF65-F5344CB8AC3E}">
        <p14:creationId xmlns:p14="http://schemas.microsoft.com/office/powerpoint/2010/main" val="33332034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Content &amp; Leadline">
    <p:spTree>
      <p:nvGrpSpPr>
        <p:cNvPr id="1" name=""/>
        <p:cNvGrpSpPr/>
        <p:nvPr/>
      </p:nvGrpSpPr>
      <p:grpSpPr>
        <a:xfrm>
          <a:off x="0" y="0"/>
          <a:ext cx="0" cy="0"/>
          <a:chOff x="0" y="0"/>
          <a:chExt cx="0" cy="0"/>
        </a:xfrm>
      </p:grpSpPr>
      <p:sp>
        <p:nvSpPr>
          <p:cNvPr id="7" name="Freeform 6"/>
          <p:cNvSpPr/>
          <p:nvPr userDrawn="1"/>
        </p:nvSpPr>
        <p:spPr>
          <a:xfrm>
            <a:off x="-1022" y="-12073"/>
            <a:ext cx="12223287" cy="1578395"/>
          </a:xfrm>
          <a:custGeom>
            <a:avLst/>
            <a:gdLst>
              <a:gd name="connsiteX0" fmla="*/ 4549 w 4367284"/>
              <a:gd name="connsiteY0" fmla="*/ 0 h 1287439"/>
              <a:gd name="connsiteX1" fmla="*/ 4226257 w 4367284"/>
              <a:gd name="connsiteY1" fmla="*/ 0 h 1287439"/>
              <a:gd name="connsiteX2" fmla="*/ 4367284 w 4367284"/>
              <a:gd name="connsiteY2" fmla="*/ 746078 h 1287439"/>
              <a:gd name="connsiteX3" fmla="*/ 0 w 4367284"/>
              <a:gd name="connsiteY3" fmla="*/ 1287439 h 1287439"/>
              <a:gd name="connsiteX4" fmla="*/ 4549 w 4367284"/>
              <a:gd name="connsiteY4" fmla="*/ 0 h 1287439"/>
              <a:gd name="connsiteX0" fmla="*/ 4549 w 4367353"/>
              <a:gd name="connsiteY0" fmla="*/ 0 h 1287439"/>
              <a:gd name="connsiteX1" fmla="*/ 4226257 w 4367353"/>
              <a:gd name="connsiteY1" fmla="*/ 0 h 1287439"/>
              <a:gd name="connsiteX2" fmla="*/ 4367284 w 4367353"/>
              <a:gd name="connsiteY2" fmla="*/ 746078 h 1287439"/>
              <a:gd name="connsiteX3" fmla="*/ 0 w 4367353"/>
              <a:gd name="connsiteY3" fmla="*/ 1287439 h 1287439"/>
              <a:gd name="connsiteX4" fmla="*/ 4549 w 4367353"/>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476564"/>
              <a:gd name="connsiteX1" fmla="*/ 4226257 w 4367392"/>
              <a:gd name="connsiteY1" fmla="*/ 0 h 1476564"/>
              <a:gd name="connsiteX2" fmla="*/ 4367284 w 4367392"/>
              <a:gd name="connsiteY2" fmla="*/ 746078 h 1476564"/>
              <a:gd name="connsiteX3" fmla="*/ 0 w 4367392"/>
              <a:gd name="connsiteY3" fmla="*/ 1287439 h 1476564"/>
              <a:gd name="connsiteX4" fmla="*/ 4549 w 4367392"/>
              <a:gd name="connsiteY4" fmla="*/ 0 h 1476564"/>
              <a:gd name="connsiteX0" fmla="*/ 4549 w 4367392"/>
              <a:gd name="connsiteY0" fmla="*/ 0 h 1455845"/>
              <a:gd name="connsiteX1" fmla="*/ 4226257 w 4367392"/>
              <a:gd name="connsiteY1" fmla="*/ 0 h 1455845"/>
              <a:gd name="connsiteX2" fmla="*/ 4367284 w 4367392"/>
              <a:gd name="connsiteY2" fmla="*/ 746078 h 1455845"/>
              <a:gd name="connsiteX3" fmla="*/ 0 w 4367392"/>
              <a:gd name="connsiteY3" fmla="*/ 1287439 h 1455845"/>
              <a:gd name="connsiteX4" fmla="*/ 4549 w 4367392"/>
              <a:gd name="connsiteY4" fmla="*/ 0 h 1455845"/>
              <a:gd name="connsiteX0" fmla="*/ 4549 w 4367392"/>
              <a:gd name="connsiteY0" fmla="*/ 0 h 1474528"/>
              <a:gd name="connsiteX1" fmla="*/ 4226257 w 4367392"/>
              <a:gd name="connsiteY1" fmla="*/ 0 h 1474528"/>
              <a:gd name="connsiteX2" fmla="*/ 4367284 w 4367392"/>
              <a:gd name="connsiteY2" fmla="*/ 746078 h 1474528"/>
              <a:gd name="connsiteX3" fmla="*/ 0 w 4367392"/>
              <a:gd name="connsiteY3" fmla="*/ 1287439 h 1474528"/>
              <a:gd name="connsiteX4" fmla="*/ 4549 w 4367392"/>
              <a:gd name="connsiteY4" fmla="*/ 0 h 1474528"/>
              <a:gd name="connsiteX0" fmla="*/ 453 w 4363296"/>
              <a:gd name="connsiteY0" fmla="*/ 0 h 877187"/>
              <a:gd name="connsiteX1" fmla="*/ 4222161 w 4363296"/>
              <a:gd name="connsiteY1" fmla="*/ 0 h 877187"/>
              <a:gd name="connsiteX2" fmla="*/ 4363188 w 4363296"/>
              <a:gd name="connsiteY2" fmla="*/ 746078 h 877187"/>
              <a:gd name="connsiteX3" fmla="*/ 332 w 4363296"/>
              <a:gd name="connsiteY3" fmla="*/ 384125 h 877187"/>
              <a:gd name="connsiteX4" fmla="*/ 453 w 4363296"/>
              <a:gd name="connsiteY4" fmla="*/ 0 h 877187"/>
              <a:gd name="connsiteX0" fmla="*/ 136 w 4362979"/>
              <a:gd name="connsiteY0" fmla="*/ 0 h 902096"/>
              <a:gd name="connsiteX1" fmla="*/ 4221844 w 4362979"/>
              <a:gd name="connsiteY1" fmla="*/ 0 h 902096"/>
              <a:gd name="connsiteX2" fmla="*/ 4362871 w 4362979"/>
              <a:gd name="connsiteY2" fmla="*/ 746078 h 902096"/>
              <a:gd name="connsiteX3" fmla="*/ 8871 w 4362979"/>
              <a:gd name="connsiteY3" fmla="*/ 454973 h 902096"/>
              <a:gd name="connsiteX4" fmla="*/ 136 w 4362979"/>
              <a:gd name="connsiteY4" fmla="*/ 0 h 902096"/>
              <a:gd name="connsiteX0" fmla="*/ 136 w 4362979"/>
              <a:gd name="connsiteY0" fmla="*/ 0 h 787416"/>
              <a:gd name="connsiteX1" fmla="*/ 4221844 w 4362979"/>
              <a:gd name="connsiteY1" fmla="*/ 0 h 787416"/>
              <a:gd name="connsiteX2" fmla="*/ 4362871 w 4362979"/>
              <a:gd name="connsiteY2" fmla="*/ 746078 h 787416"/>
              <a:gd name="connsiteX3" fmla="*/ 8871 w 4362979"/>
              <a:gd name="connsiteY3" fmla="*/ 454973 h 787416"/>
              <a:gd name="connsiteX4" fmla="*/ 136 w 4362979"/>
              <a:gd name="connsiteY4" fmla="*/ 0 h 787416"/>
              <a:gd name="connsiteX0" fmla="*/ 136 w 4362979"/>
              <a:gd name="connsiteY0" fmla="*/ 0 h 828407"/>
              <a:gd name="connsiteX1" fmla="*/ 4221844 w 4362979"/>
              <a:gd name="connsiteY1" fmla="*/ 0 h 828407"/>
              <a:gd name="connsiteX2" fmla="*/ 4362871 w 4362979"/>
              <a:gd name="connsiteY2" fmla="*/ 746078 h 828407"/>
              <a:gd name="connsiteX3" fmla="*/ 8871 w 4362979"/>
              <a:gd name="connsiteY3" fmla="*/ 454973 h 828407"/>
              <a:gd name="connsiteX4" fmla="*/ 136 w 4362979"/>
              <a:gd name="connsiteY4" fmla="*/ 0 h 828407"/>
              <a:gd name="connsiteX0" fmla="*/ 136 w 4398365"/>
              <a:gd name="connsiteY0" fmla="*/ 0 h 613855"/>
              <a:gd name="connsiteX1" fmla="*/ 4221844 w 4398365"/>
              <a:gd name="connsiteY1" fmla="*/ 0 h 613855"/>
              <a:gd name="connsiteX2" fmla="*/ 4398295 w 4398365"/>
              <a:gd name="connsiteY2" fmla="*/ 506965 h 613855"/>
              <a:gd name="connsiteX3" fmla="*/ 8871 w 4398365"/>
              <a:gd name="connsiteY3" fmla="*/ 454973 h 613855"/>
              <a:gd name="connsiteX4" fmla="*/ 136 w 4398365"/>
              <a:gd name="connsiteY4" fmla="*/ 0 h 613855"/>
              <a:gd name="connsiteX0" fmla="*/ 136 w 4398352"/>
              <a:gd name="connsiteY0" fmla="*/ 0 h 613855"/>
              <a:gd name="connsiteX1" fmla="*/ 4221844 w 4398352"/>
              <a:gd name="connsiteY1" fmla="*/ 0 h 613855"/>
              <a:gd name="connsiteX2" fmla="*/ 4398295 w 4398352"/>
              <a:gd name="connsiteY2" fmla="*/ 506965 h 613855"/>
              <a:gd name="connsiteX3" fmla="*/ 8871 w 4398352"/>
              <a:gd name="connsiteY3" fmla="*/ 454973 h 613855"/>
              <a:gd name="connsiteX4" fmla="*/ 136 w 4398352"/>
              <a:gd name="connsiteY4" fmla="*/ 0 h 613855"/>
              <a:gd name="connsiteX0" fmla="*/ 136 w 4398421"/>
              <a:gd name="connsiteY0" fmla="*/ 0 h 613855"/>
              <a:gd name="connsiteX1" fmla="*/ 4288264 w 4398421"/>
              <a:gd name="connsiteY1" fmla="*/ 4428 h 613855"/>
              <a:gd name="connsiteX2" fmla="*/ 4398295 w 4398421"/>
              <a:gd name="connsiteY2" fmla="*/ 506965 h 613855"/>
              <a:gd name="connsiteX3" fmla="*/ 8871 w 4398421"/>
              <a:gd name="connsiteY3" fmla="*/ 454973 h 613855"/>
              <a:gd name="connsiteX4" fmla="*/ 136 w 4398421"/>
              <a:gd name="connsiteY4" fmla="*/ 0 h 613855"/>
              <a:gd name="connsiteX0" fmla="*/ 136 w 4398421"/>
              <a:gd name="connsiteY0" fmla="*/ 0 h 613855"/>
              <a:gd name="connsiteX1" fmla="*/ 4288264 w 4398421"/>
              <a:gd name="connsiteY1" fmla="*/ 4428 h 613855"/>
              <a:gd name="connsiteX2" fmla="*/ 4398295 w 4398421"/>
              <a:gd name="connsiteY2" fmla="*/ 506965 h 613855"/>
              <a:gd name="connsiteX3" fmla="*/ 8871 w 4398421"/>
              <a:gd name="connsiteY3" fmla="*/ 454973 h 613855"/>
              <a:gd name="connsiteX4" fmla="*/ 136 w 4398421"/>
              <a:gd name="connsiteY4" fmla="*/ 0 h 613855"/>
              <a:gd name="connsiteX0" fmla="*/ 136 w 4482229"/>
              <a:gd name="connsiteY0" fmla="*/ 4428 h 618283"/>
              <a:gd name="connsiteX1" fmla="*/ 4465385 w 4482229"/>
              <a:gd name="connsiteY1" fmla="*/ 0 h 618283"/>
              <a:gd name="connsiteX2" fmla="*/ 4398295 w 4482229"/>
              <a:gd name="connsiteY2" fmla="*/ 511393 h 618283"/>
              <a:gd name="connsiteX3" fmla="*/ 8871 w 4482229"/>
              <a:gd name="connsiteY3" fmla="*/ 459401 h 618283"/>
              <a:gd name="connsiteX4" fmla="*/ 136 w 4482229"/>
              <a:gd name="connsiteY4" fmla="*/ 4428 h 618283"/>
              <a:gd name="connsiteX0" fmla="*/ 136 w 4482649"/>
              <a:gd name="connsiteY0" fmla="*/ 4428 h 618283"/>
              <a:gd name="connsiteX1" fmla="*/ 4465385 w 4482649"/>
              <a:gd name="connsiteY1" fmla="*/ 0 h 618283"/>
              <a:gd name="connsiteX2" fmla="*/ 4398295 w 4482649"/>
              <a:gd name="connsiteY2" fmla="*/ 511393 h 618283"/>
              <a:gd name="connsiteX3" fmla="*/ 8871 w 4482649"/>
              <a:gd name="connsiteY3" fmla="*/ 459401 h 618283"/>
              <a:gd name="connsiteX4" fmla="*/ 136 w 4482649"/>
              <a:gd name="connsiteY4" fmla="*/ 4428 h 618283"/>
              <a:gd name="connsiteX0" fmla="*/ 136 w 4478982"/>
              <a:gd name="connsiteY0" fmla="*/ 4428 h 580313"/>
              <a:gd name="connsiteX1" fmla="*/ 4465385 w 4478982"/>
              <a:gd name="connsiteY1" fmla="*/ 0 h 580313"/>
              <a:gd name="connsiteX2" fmla="*/ 4354015 w 4478982"/>
              <a:gd name="connsiteY2" fmla="*/ 467113 h 580313"/>
              <a:gd name="connsiteX3" fmla="*/ 8871 w 4478982"/>
              <a:gd name="connsiteY3" fmla="*/ 459401 h 580313"/>
              <a:gd name="connsiteX4" fmla="*/ 136 w 4478982"/>
              <a:gd name="connsiteY4" fmla="*/ 4428 h 580313"/>
              <a:gd name="connsiteX0" fmla="*/ 13405 w 4492251"/>
              <a:gd name="connsiteY0" fmla="*/ 4428 h 578990"/>
              <a:gd name="connsiteX1" fmla="*/ 4478654 w 4492251"/>
              <a:gd name="connsiteY1" fmla="*/ 0 h 578990"/>
              <a:gd name="connsiteX2" fmla="*/ 4367284 w 4492251"/>
              <a:gd name="connsiteY2" fmla="*/ 467113 h 578990"/>
              <a:gd name="connsiteX3" fmla="*/ 0 w 4492251"/>
              <a:gd name="connsiteY3" fmla="*/ 450546 h 578990"/>
              <a:gd name="connsiteX4" fmla="*/ 13405 w 4492251"/>
              <a:gd name="connsiteY4" fmla="*/ 4428 h 578990"/>
              <a:gd name="connsiteX0" fmla="*/ 428 w 4479274"/>
              <a:gd name="connsiteY0" fmla="*/ 4428 h 578725"/>
              <a:gd name="connsiteX1" fmla="*/ 4465677 w 4479274"/>
              <a:gd name="connsiteY1" fmla="*/ 0 h 578725"/>
              <a:gd name="connsiteX2" fmla="*/ 4354307 w 4479274"/>
              <a:gd name="connsiteY2" fmla="*/ 467113 h 578725"/>
              <a:gd name="connsiteX3" fmla="*/ 521 w 4479274"/>
              <a:gd name="connsiteY3" fmla="*/ 448746 h 578725"/>
              <a:gd name="connsiteX4" fmla="*/ 428 w 4479274"/>
              <a:gd name="connsiteY4" fmla="*/ 4428 h 578725"/>
              <a:gd name="connsiteX0" fmla="*/ 4406 w 4483252"/>
              <a:gd name="connsiteY0" fmla="*/ 4428 h 578990"/>
              <a:gd name="connsiteX1" fmla="*/ 4469655 w 4483252"/>
              <a:gd name="connsiteY1" fmla="*/ 0 h 578990"/>
              <a:gd name="connsiteX2" fmla="*/ 4358285 w 4483252"/>
              <a:gd name="connsiteY2" fmla="*/ 467113 h 578990"/>
              <a:gd name="connsiteX3" fmla="*/ 0 w 4483252"/>
              <a:gd name="connsiteY3" fmla="*/ 450546 h 578990"/>
              <a:gd name="connsiteX4" fmla="*/ 4406 w 4483252"/>
              <a:gd name="connsiteY4" fmla="*/ 4428 h 578990"/>
              <a:gd name="connsiteX0" fmla="*/ 347 w 4484592"/>
              <a:gd name="connsiteY0" fmla="*/ 47621 h 578990"/>
              <a:gd name="connsiteX1" fmla="*/ 4470995 w 4484592"/>
              <a:gd name="connsiteY1" fmla="*/ 0 h 578990"/>
              <a:gd name="connsiteX2" fmla="*/ 4359625 w 4484592"/>
              <a:gd name="connsiteY2" fmla="*/ 467113 h 578990"/>
              <a:gd name="connsiteX3" fmla="*/ 1340 w 4484592"/>
              <a:gd name="connsiteY3" fmla="*/ 450546 h 578990"/>
              <a:gd name="connsiteX4" fmla="*/ 347 w 4484592"/>
              <a:gd name="connsiteY4" fmla="*/ 47621 h 578990"/>
              <a:gd name="connsiteX0" fmla="*/ 1707 w 4483252"/>
              <a:gd name="connsiteY0" fmla="*/ 3528 h 578990"/>
              <a:gd name="connsiteX1" fmla="*/ 4469655 w 4483252"/>
              <a:gd name="connsiteY1" fmla="*/ 0 h 578990"/>
              <a:gd name="connsiteX2" fmla="*/ 4358285 w 4483252"/>
              <a:gd name="connsiteY2" fmla="*/ 467113 h 578990"/>
              <a:gd name="connsiteX3" fmla="*/ 0 w 4483252"/>
              <a:gd name="connsiteY3" fmla="*/ 450546 h 578990"/>
              <a:gd name="connsiteX4" fmla="*/ 1707 w 4483252"/>
              <a:gd name="connsiteY4" fmla="*/ 3528 h 578990"/>
              <a:gd name="connsiteX0" fmla="*/ 427 w 4483771"/>
              <a:gd name="connsiteY0" fmla="*/ 3528 h 578990"/>
              <a:gd name="connsiteX1" fmla="*/ 4470174 w 4483771"/>
              <a:gd name="connsiteY1" fmla="*/ 0 h 578990"/>
              <a:gd name="connsiteX2" fmla="*/ 4358804 w 4483771"/>
              <a:gd name="connsiteY2" fmla="*/ 467113 h 578990"/>
              <a:gd name="connsiteX3" fmla="*/ 519 w 4483771"/>
              <a:gd name="connsiteY3" fmla="*/ 450546 h 578990"/>
              <a:gd name="connsiteX4" fmla="*/ 427 w 4483771"/>
              <a:gd name="connsiteY4" fmla="*/ 3528 h 578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83771" h="578990">
                <a:moveTo>
                  <a:pt x="427" y="3528"/>
                </a:moveTo>
                <a:lnTo>
                  <a:pt x="4470174" y="0"/>
                </a:lnTo>
                <a:cubicBezTo>
                  <a:pt x="4531437" y="87709"/>
                  <a:pt x="4366265" y="304133"/>
                  <a:pt x="4358804" y="467113"/>
                </a:cubicBezTo>
                <a:cubicBezTo>
                  <a:pt x="3662047" y="807946"/>
                  <a:pt x="2834604" y="241390"/>
                  <a:pt x="519" y="450546"/>
                </a:cubicBezTo>
                <a:cubicBezTo>
                  <a:pt x="2035" y="21400"/>
                  <a:pt x="-1089" y="432674"/>
                  <a:pt x="427" y="3528"/>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4" dirty="0">
              <a:solidFill>
                <a:schemeClr val="tx2">
                  <a:lumMod val="50000"/>
                </a:schemeClr>
              </a:solidFill>
            </a:endParaRPr>
          </a:p>
        </p:txBody>
      </p:sp>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6" imgW="360" imgH="360" progId="">
                  <p:embed/>
                </p:oleObj>
              </mc:Choice>
              <mc:Fallback>
                <p:oleObj name="think-cell Slide" r:id="rId6" imgW="360" imgH="360" progId="">
                  <p:embed/>
                  <p:pic>
                    <p:nvPicPr>
                      <p:cNvPr id="4" name="Object 3"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3403">
                <a:solidFill>
                  <a:schemeClr val="bg1"/>
                </a:solidFill>
              </a:defRPr>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955801"/>
            <a:ext cx="11793979" cy="4026560"/>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
        <p:nvSpPr>
          <p:cNvPr id="8" name="Espace réservé du texte 7"/>
          <p:cNvSpPr>
            <a:spLocks noGrp="1"/>
          </p:cNvSpPr>
          <p:nvPr>
            <p:ph type="body" sz="quarter" idx="11" hasCustomPrompt="1"/>
            <p:custDataLst>
              <p:tags r:id="rId4"/>
            </p:custDataLst>
          </p:nvPr>
        </p:nvSpPr>
        <p:spPr>
          <a:xfrm>
            <a:off x="398140" y="1495451"/>
            <a:ext cx="11813715" cy="460353"/>
          </a:xfrm>
        </p:spPr>
        <p:txBody>
          <a:bodyPr/>
          <a:lstStyle>
            <a:lvl1pPr marL="0" indent="0">
              <a:buNone/>
              <a:defRPr sz="3063" b="1">
                <a:solidFill>
                  <a:schemeClr val="accent2"/>
                </a:solidFill>
              </a:defRPr>
            </a:lvl1pPr>
          </a:lstStyle>
          <a:p>
            <a:pPr lvl="0"/>
            <a:r>
              <a:rPr lang="fr-FR" dirty="0"/>
              <a:t>Click to </a:t>
            </a:r>
            <a:r>
              <a:rPr lang="fr-FR" dirty="0" err="1"/>
              <a:t>edit</a:t>
            </a:r>
            <a:r>
              <a:rPr lang="fr-FR" dirty="0"/>
              <a:t> Master </a:t>
            </a:r>
            <a:r>
              <a:rPr lang="fr-FR" dirty="0" err="1"/>
              <a:t>text</a:t>
            </a:r>
            <a:r>
              <a:rPr lang="fr-FR" dirty="0"/>
              <a:t> style</a:t>
            </a:r>
          </a:p>
        </p:txBody>
      </p:sp>
    </p:spTree>
    <p:extLst>
      <p:ext uri="{BB962C8B-B14F-4D97-AF65-F5344CB8AC3E}">
        <p14:creationId xmlns:p14="http://schemas.microsoft.com/office/powerpoint/2010/main" val="2465791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Title Slide 1">
    <p:bg>
      <p:bgPr>
        <a:solidFill>
          <a:srgbClr val="EDEDED"/>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5"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5910130" y="2332817"/>
            <a:ext cx="5858540" cy="1159934"/>
          </a:xfrm>
        </p:spPr>
        <p:txBody>
          <a:bodyPr lIns="0" tIns="0" rIns="0" bIns="0" anchor="b">
            <a:normAutofit/>
          </a:bodyPr>
          <a:lstStyle>
            <a:lvl1pPr marL="0" indent="0" algn="r">
              <a:lnSpc>
                <a:spcPct val="100000"/>
              </a:lnSpc>
              <a:buNone/>
              <a:defRPr sz="4765">
                <a:solidFill>
                  <a:srgbClr val="2B0A3D"/>
                </a:solidFill>
                <a:latin typeface="Segoe UI" panose="020B0502040204020203" pitchFamily="34" charset="0"/>
                <a:ea typeface="Verdana" panose="020B0604030504040204" pitchFamily="34" charset="0"/>
                <a:cs typeface="Segoe UI" panose="020B0502040204020203" pitchFamily="34" charset="0"/>
              </a:defRPr>
            </a:lvl1pPr>
            <a:lvl2pPr>
              <a:defRPr sz="3063">
                <a:solidFill>
                  <a:schemeClr val="bg1"/>
                </a:solidFill>
              </a:defRPr>
            </a:lvl2pPr>
          </a:lstStyle>
          <a:p>
            <a:pPr lvl="0"/>
            <a:r>
              <a:rPr lang="en-US" dirty="0"/>
              <a:t>Click to insert title</a:t>
            </a:r>
            <a:endParaRPr lang="pt-PT" dirty="0"/>
          </a:p>
        </p:txBody>
      </p:sp>
      <p:sp>
        <p:nvSpPr>
          <p:cNvPr id="16"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6797041" y="3646102"/>
            <a:ext cx="4971628" cy="1595120"/>
          </a:xfrm>
        </p:spPr>
        <p:txBody>
          <a:bodyPr lIns="0" tIns="0" rIns="0" bIns="0">
            <a:normAutofit/>
          </a:bodyPr>
          <a:lstStyle>
            <a:lvl1pPr marL="0" indent="0" algn="r">
              <a:lnSpc>
                <a:spcPct val="100000"/>
              </a:lnSpc>
              <a:buNone/>
              <a:defRPr sz="2723">
                <a:solidFill>
                  <a:schemeClr val="accent2"/>
                </a:solidFill>
                <a:latin typeface="Segoe UI" panose="020B0502040204020203" pitchFamily="34" charset="0"/>
                <a:ea typeface="Verdana" panose="020B0604030504040204" pitchFamily="34" charset="0"/>
                <a:cs typeface="Segoe UI" panose="020B0502040204020203" pitchFamily="34" charset="0"/>
              </a:defRPr>
            </a:lvl1pPr>
            <a:lvl2pPr>
              <a:defRPr sz="2042">
                <a:solidFill>
                  <a:schemeClr val="bg1"/>
                </a:solidFill>
              </a:defRPr>
            </a:lvl2pPr>
          </a:lstStyle>
          <a:p>
            <a:pPr lvl="0"/>
            <a:r>
              <a:rPr lang="en-US" dirty="0"/>
              <a:t>Click to insert presenter, location, and date</a:t>
            </a:r>
            <a:endParaRPr lang="pt-PT" dirty="0"/>
          </a:p>
        </p:txBody>
      </p:sp>
      <p:grpSp>
        <p:nvGrpSpPr>
          <p:cNvPr id="6" name="Group 5"/>
          <p:cNvGrpSpPr/>
          <p:nvPr userDrawn="1"/>
        </p:nvGrpSpPr>
        <p:grpSpPr>
          <a:xfrm>
            <a:off x="-20320" y="1518980"/>
            <a:ext cx="6098123" cy="5345086"/>
            <a:chOff x="-15240" y="1173480"/>
            <a:chExt cx="6485378" cy="5684520"/>
          </a:xfrm>
        </p:grpSpPr>
        <p:grpSp>
          <p:nvGrpSpPr>
            <p:cNvPr id="12" name="Group 11"/>
            <p:cNvGrpSpPr/>
            <p:nvPr userDrawn="1"/>
          </p:nvGrpSpPr>
          <p:grpSpPr>
            <a:xfrm rot="16200000" flipV="1">
              <a:off x="385189" y="773051"/>
              <a:ext cx="5684520" cy="6485378"/>
              <a:chOff x="5470" y="2234087"/>
              <a:chExt cx="4052922" cy="4623913"/>
            </a:xfrm>
          </p:grpSpPr>
          <p:sp>
            <p:nvSpPr>
              <p:cNvPr id="13" name="Freeform 12"/>
              <p:cNvSpPr/>
              <p:nvPr userDrawn="1"/>
            </p:nvSpPr>
            <p:spPr>
              <a:xfrm>
                <a:off x="10084" y="2234087"/>
                <a:ext cx="3659796" cy="2995332"/>
              </a:xfrm>
              <a:custGeom>
                <a:avLst/>
                <a:gdLst>
                  <a:gd name="connsiteX0" fmla="*/ 3573556 w 3573556"/>
                  <a:gd name="connsiteY0" fmla="*/ 1801906 h 2844053"/>
                  <a:gd name="connsiteX1" fmla="*/ 0 w 3573556"/>
                  <a:gd name="connsiteY1" fmla="*/ 0 h 2844053"/>
                  <a:gd name="connsiteX2" fmla="*/ 6724 w 3573556"/>
                  <a:gd name="connsiteY2" fmla="*/ 2844053 h 2844053"/>
                  <a:gd name="connsiteX3" fmla="*/ 3573556 w 3573556"/>
                  <a:gd name="connsiteY3" fmla="*/ 1801906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59796 w 3659796"/>
                  <a:gd name="connsiteY0" fmla="*/ 1783924 h 2837683"/>
                  <a:gd name="connsiteX1" fmla="*/ 0 w 3659796"/>
                  <a:gd name="connsiteY1" fmla="*/ 0 h 2837683"/>
                  <a:gd name="connsiteX2" fmla="*/ 6724 w 3659796"/>
                  <a:gd name="connsiteY2" fmla="*/ 2837683 h 2837683"/>
                  <a:gd name="connsiteX3" fmla="*/ 3659796 w 3659796"/>
                  <a:gd name="connsiteY3" fmla="*/ 1783924 h 2837683"/>
                </a:gdLst>
                <a:ahLst/>
                <a:cxnLst>
                  <a:cxn ang="0">
                    <a:pos x="connsiteX0" y="connsiteY0"/>
                  </a:cxn>
                  <a:cxn ang="0">
                    <a:pos x="connsiteX1" y="connsiteY1"/>
                  </a:cxn>
                  <a:cxn ang="0">
                    <a:pos x="connsiteX2" y="connsiteY2"/>
                  </a:cxn>
                  <a:cxn ang="0">
                    <a:pos x="connsiteX3" y="connsiteY3"/>
                  </a:cxn>
                </a:cxnLst>
                <a:rect l="l" t="t" r="r" b="b"/>
                <a:pathLst>
                  <a:path w="3659796" h="2837683">
                    <a:moveTo>
                      <a:pt x="3659796" y="1783924"/>
                    </a:moveTo>
                    <a:cubicBezTo>
                      <a:pt x="2347587" y="893468"/>
                      <a:pt x="1251698" y="495536"/>
                      <a:pt x="0" y="0"/>
                    </a:cubicBezTo>
                    <a:cubicBezTo>
                      <a:pt x="2241" y="948018"/>
                      <a:pt x="4483" y="1889665"/>
                      <a:pt x="6724" y="2837683"/>
                    </a:cubicBezTo>
                    <a:lnTo>
                      <a:pt x="3659796" y="178392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sp>
            <p:nvSpPr>
              <p:cNvPr id="14" name="Freeform 13"/>
              <p:cNvSpPr/>
              <p:nvPr userDrawn="1"/>
            </p:nvSpPr>
            <p:spPr>
              <a:xfrm>
                <a:off x="5470" y="3922052"/>
                <a:ext cx="4052922" cy="2935948"/>
              </a:xfrm>
              <a:custGeom>
                <a:avLst/>
                <a:gdLst>
                  <a:gd name="connsiteX0" fmla="*/ 3560164 w 3560164"/>
                  <a:gd name="connsiteY0" fmla="*/ 2885606 h 2885606"/>
                  <a:gd name="connsiteX1" fmla="*/ 0 w 3560164"/>
                  <a:gd name="connsiteY1" fmla="*/ 2848131 h 2885606"/>
                  <a:gd name="connsiteX2" fmla="*/ 14990 w 3560164"/>
                  <a:gd name="connsiteY2" fmla="*/ 517160 h 2885606"/>
                  <a:gd name="connsiteX3" fmla="*/ 314793 w 3560164"/>
                  <a:gd name="connsiteY3" fmla="*/ 929390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378666 w 3560164"/>
                  <a:gd name="connsiteY3" fmla="*/ 1531146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3168208 h 3168208"/>
                  <a:gd name="connsiteX1" fmla="*/ 0 w 3560164"/>
                  <a:gd name="connsiteY1" fmla="*/ 3130733 h 3168208"/>
                  <a:gd name="connsiteX2" fmla="*/ 14990 w 3560164"/>
                  <a:gd name="connsiteY2" fmla="*/ 799762 h 3168208"/>
                  <a:gd name="connsiteX3" fmla="*/ 297984 w 3560164"/>
                  <a:gd name="connsiteY3" fmla="*/ 1201906 h 3168208"/>
                  <a:gd name="connsiteX4" fmla="*/ 3515193 w 3560164"/>
                  <a:gd name="connsiteY4" fmla="*/ 282602 h 3168208"/>
                  <a:gd name="connsiteX5" fmla="*/ 3560164 w 3560164"/>
                  <a:gd name="connsiteY5" fmla="*/ 3168208 h 3168208"/>
                  <a:gd name="connsiteX0" fmla="*/ 3560164 w 3995016"/>
                  <a:gd name="connsiteY0" fmla="*/ 3066756 h 3066756"/>
                  <a:gd name="connsiteX1" fmla="*/ 0 w 3995016"/>
                  <a:gd name="connsiteY1" fmla="*/ 3029281 h 3066756"/>
                  <a:gd name="connsiteX2" fmla="*/ 14990 w 3995016"/>
                  <a:gd name="connsiteY2" fmla="*/ 698310 h 3066756"/>
                  <a:gd name="connsiteX3" fmla="*/ 297984 w 3995016"/>
                  <a:gd name="connsiteY3" fmla="*/ 1100454 h 3066756"/>
                  <a:gd name="connsiteX4" fmla="*/ 3515193 w 3995016"/>
                  <a:gd name="connsiteY4" fmla="*/ 181150 h 3066756"/>
                  <a:gd name="connsiteX5" fmla="*/ 3560164 w 3995016"/>
                  <a:gd name="connsiteY5" fmla="*/ 3066756 h 3066756"/>
                  <a:gd name="connsiteX0" fmla="*/ 3560164 w 4081667"/>
                  <a:gd name="connsiteY0" fmla="*/ 3066756 h 3066756"/>
                  <a:gd name="connsiteX1" fmla="*/ 0 w 4081667"/>
                  <a:gd name="connsiteY1" fmla="*/ 3029281 h 3066756"/>
                  <a:gd name="connsiteX2" fmla="*/ 14990 w 4081667"/>
                  <a:gd name="connsiteY2" fmla="*/ 698310 h 3066756"/>
                  <a:gd name="connsiteX3" fmla="*/ 297984 w 4081667"/>
                  <a:gd name="connsiteY3" fmla="*/ 1100454 h 3066756"/>
                  <a:gd name="connsiteX4" fmla="*/ 3515193 w 4081667"/>
                  <a:gd name="connsiteY4" fmla="*/ 181150 h 3066756"/>
                  <a:gd name="connsiteX5" fmla="*/ 3560164 w 4081667"/>
                  <a:gd name="connsiteY5" fmla="*/ 3066756 h 3066756"/>
                  <a:gd name="connsiteX0" fmla="*/ 3560164 w 3972124"/>
                  <a:gd name="connsiteY0" fmla="*/ 2986772 h 2986772"/>
                  <a:gd name="connsiteX1" fmla="*/ 0 w 3972124"/>
                  <a:gd name="connsiteY1" fmla="*/ 2949297 h 2986772"/>
                  <a:gd name="connsiteX2" fmla="*/ 14990 w 3972124"/>
                  <a:gd name="connsiteY2" fmla="*/ 618326 h 2986772"/>
                  <a:gd name="connsiteX3" fmla="*/ 297984 w 3972124"/>
                  <a:gd name="connsiteY3" fmla="*/ 1020470 h 2986772"/>
                  <a:gd name="connsiteX4" fmla="*/ 3515193 w 3972124"/>
                  <a:gd name="connsiteY4" fmla="*/ 101166 h 2986772"/>
                  <a:gd name="connsiteX5" fmla="*/ 3560164 w 3972124"/>
                  <a:gd name="connsiteY5" fmla="*/ 2986772 h 2986772"/>
                  <a:gd name="connsiteX0" fmla="*/ 3560164 w 3851466"/>
                  <a:gd name="connsiteY0" fmla="*/ 2932294 h 2932294"/>
                  <a:gd name="connsiteX1" fmla="*/ 0 w 3851466"/>
                  <a:gd name="connsiteY1" fmla="*/ 2894819 h 2932294"/>
                  <a:gd name="connsiteX2" fmla="*/ 14990 w 3851466"/>
                  <a:gd name="connsiteY2" fmla="*/ 563848 h 2932294"/>
                  <a:gd name="connsiteX3" fmla="*/ 297984 w 3851466"/>
                  <a:gd name="connsiteY3" fmla="*/ 965992 h 2932294"/>
                  <a:gd name="connsiteX4" fmla="*/ 3515193 w 3851466"/>
                  <a:gd name="connsiteY4" fmla="*/ 46688 h 2932294"/>
                  <a:gd name="connsiteX5" fmla="*/ 3560164 w 3851466"/>
                  <a:gd name="connsiteY5" fmla="*/ 2932294 h 2932294"/>
                  <a:gd name="connsiteX0" fmla="*/ 3560164 w 3851466"/>
                  <a:gd name="connsiteY0" fmla="*/ 2923744 h 2923744"/>
                  <a:gd name="connsiteX1" fmla="*/ 0 w 3851466"/>
                  <a:gd name="connsiteY1" fmla="*/ 2886269 h 2923744"/>
                  <a:gd name="connsiteX2" fmla="*/ 14990 w 3851466"/>
                  <a:gd name="connsiteY2" fmla="*/ 555298 h 2923744"/>
                  <a:gd name="connsiteX3" fmla="*/ 297984 w 3851466"/>
                  <a:gd name="connsiteY3" fmla="*/ 957442 h 2923744"/>
                  <a:gd name="connsiteX4" fmla="*/ 3515193 w 3851466"/>
                  <a:gd name="connsiteY4" fmla="*/ 38138 h 2923744"/>
                  <a:gd name="connsiteX5" fmla="*/ 3560164 w 3851466"/>
                  <a:gd name="connsiteY5" fmla="*/ 2923744 h 2923744"/>
                  <a:gd name="connsiteX0" fmla="*/ 3560164 w 3868339"/>
                  <a:gd name="connsiteY0" fmla="*/ 2887665 h 2887665"/>
                  <a:gd name="connsiteX1" fmla="*/ 0 w 3868339"/>
                  <a:gd name="connsiteY1" fmla="*/ 2850190 h 2887665"/>
                  <a:gd name="connsiteX2" fmla="*/ 14990 w 3868339"/>
                  <a:gd name="connsiteY2" fmla="*/ 519219 h 2887665"/>
                  <a:gd name="connsiteX3" fmla="*/ 297984 w 3868339"/>
                  <a:gd name="connsiteY3" fmla="*/ 921363 h 2887665"/>
                  <a:gd name="connsiteX4" fmla="*/ 3545449 w 3868339"/>
                  <a:gd name="connsiteY4" fmla="*/ 39038 h 2887665"/>
                  <a:gd name="connsiteX5" fmla="*/ 3560164 w 3868339"/>
                  <a:gd name="connsiteY5" fmla="*/ 2887665 h 2887665"/>
                  <a:gd name="connsiteX0" fmla="*/ 3560164 w 4050446"/>
                  <a:gd name="connsiteY0" fmla="*/ 2944210 h 2944210"/>
                  <a:gd name="connsiteX1" fmla="*/ 0 w 4050446"/>
                  <a:gd name="connsiteY1" fmla="*/ 2906735 h 2944210"/>
                  <a:gd name="connsiteX2" fmla="*/ 14990 w 4050446"/>
                  <a:gd name="connsiteY2" fmla="*/ 575764 h 2944210"/>
                  <a:gd name="connsiteX3" fmla="*/ 297984 w 4050446"/>
                  <a:gd name="connsiteY3" fmla="*/ 977908 h 2944210"/>
                  <a:gd name="connsiteX4" fmla="*/ 3545449 w 4050446"/>
                  <a:gd name="connsiteY4" fmla="*/ 95583 h 2944210"/>
                  <a:gd name="connsiteX5" fmla="*/ 3560164 w 4050446"/>
                  <a:gd name="connsiteY5" fmla="*/ 2944210 h 2944210"/>
                  <a:gd name="connsiteX0" fmla="*/ 3560164 w 3989640"/>
                  <a:gd name="connsiteY0" fmla="*/ 2924406 h 2924406"/>
                  <a:gd name="connsiteX1" fmla="*/ 0 w 3989640"/>
                  <a:gd name="connsiteY1" fmla="*/ 2886931 h 2924406"/>
                  <a:gd name="connsiteX2" fmla="*/ 14990 w 3989640"/>
                  <a:gd name="connsiteY2" fmla="*/ 555960 h 2924406"/>
                  <a:gd name="connsiteX3" fmla="*/ 297984 w 3989640"/>
                  <a:gd name="connsiteY3" fmla="*/ 958104 h 2924406"/>
                  <a:gd name="connsiteX4" fmla="*/ 3545449 w 3989640"/>
                  <a:gd name="connsiteY4" fmla="*/ 75779 h 2924406"/>
                  <a:gd name="connsiteX5" fmla="*/ 3560164 w 3989640"/>
                  <a:gd name="connsiteY5" fmla="*/ 2924406 h 2924406"/>
                  <a:gd name="connsiteX0" fmla="*/ 3560164 w 4014175"/>
                  <a:gd name="connsiteY0" fmla="*/ 2948316 h 2948316"/>
                  <a:gd name="connsiteX1" fmla="*/ 0 w 4014175"/>
                  <a:gd name="connsiteY1" fmla="*/ 2910841 h 2948316"/>
                  <a:gd name="connsiteX2" fmla="*/ 14990 w 4014175"/>
                  <a:gd name="connsiteY2" fmla="*/ 579870 h 2948316"/>
                  <a:gd name="connsiteX3" fmla="*/ 297984 w 4014175"/>
                  <a:gd name="connsiteY3" fmla="*/ 982014 h 2948316"/>
                  <a:gd name="connsiteX4" fmla="*/ 3545449 w 4014175"/>
                  <a:gd name="connsiteY4" fmla="*/ 99689 h 2948316"/>
                  <a:gd name="connsiteX5" fmla="*/ 3560164 w 4014175"/>
                  <a:gd name="connsiteY5" fmla="*/ 2948316 h 2948316"/>
                  <a:gd name="connsiteX0" fmla="*/ 3560164 w 4014175"/>
                  <a:gd name="connsiteY0" fmla="*/ 2946856 h 2946856"/>
                  <a:gd name="connsiteX1" fmla="*/ 0 w 4014175"/>
                  <a:gd name="connsiteY1" fmla="*/ 2909381 h 2946856"/>
                  <a:gd name="connsiteX2" fmla="*/ 14990 w 4014175"/>
                  <a:gd name="connsiteY2" fmla="*/ 578410 h 2946856"/>
                  <a:gd name="connsiteX3" fmla="*/ 297984 w 4014175"/>
                  <a:gd name="connsiteY3" fmla="*/ 980554 h 2946856"/>
                  <a:gd name="connsiteX4" fmla="*/ 3545449 w 4014175"/>
                  <a:gd name="connsiteY4" fmla="*/ 98229 h 2946856"/>
                  <a:gd name="connsiteX5" fmla="*/ 3560164 w 4014175"/>
                  <a:gd name="connsiteY5" fmla="*/ 2946856 h 2946856"/>
                  <a:gd name="connsiteX0" fmla="*/ 3583696 w 3892754"/>
                  <a:gd name="connsiteY0" fmla="*/ 2889822 h 2889822"/>
                  <a:gd name="connsiteX1" fmla="*/ 0 w 3892754"/>
                  <a:gd name="connsiteY1" fmla="*/ 2859071 h 2889822"/>
                  <a:gd name="connsiteX2" fmla="*/ 14990 w 3892754"/>
                  <a:gd name="connsiteY2" fmla="*/ 528100 h 2889822"/>
                  <a:gd name="connsiteX3" fmla="*/ 297984 w 3892754"/>
                  <a:gd name="connsiteY3" fmla="*/ 930244 h 2889822"/>
                  <a:gd name="connsiteX4" fmla="*/ 3545449 w 3892754"/>
                  <a:gd name="connsiteY4" fmla="*/ 47919 h 2889822"/>
                  <a:gd name="connsiteX5" fmla="*/ 3583696 w 3892754"/>
                  <a:gd name="connsiteY5" fmla="*/ 2889822 h 2889822"/>
                  <a:gd name="connsiteX0" fmla="*/ 3583696 w 4065589"/>
                  <a:gd name="connsiteY0" fmla="*/ 2889822 h 2889822"/>
                  <a:gd name="connsiteX1" fmla="*/ 0 w 4065589"/>
                  <a:gd name="connsiteY1" fmla="*/ 2859071 h 2889822"/>
                  <a:gd name="connsiteX2" fmla="*/ 14990 w 4065589"/>
                  <a:gd name="connsiteY2" fmla="*/ 528100 h 2889822"/>
                  <a:gd name="connsiteX3" fmla="*/ 297984 w 4065589"/>
                  <a:gd name="connsiteY3" fmla="*/ 930244 h 2889822"/>
                  <a:gd name="connsiteX4" fmla="*/ 3545449 w 4065589"/>
                  <a:gd name="connsiteY4" fmla="*/ 47919 h 2889822"/>
                  <a:gd name="connsiteX5" fmla="*/ 3583696 w 4065589"/>
                  <a:gd name="connsiteY5" fmla="*/ 2889822 h 2889822"/>
                  <a:gd name="connsiteX0" fmla="*/ 3583696 w 4193107"/>
                  <a:gd name="connsiteY0" fmla="*/ 2939141 h 2939141"/>
                  <a:gd name="connsiteX1" fmla="*/ 0 w 4193107"/>
                  <a:gd name="connsiteY1" fmla="*/ 2908390 h 2939141"/>
                  <a:gd name="connsiteX2" fmla="*/ 14990 w 4193107"/>
                  <a:gd name="connsiteY2" fmla="*/ 577419 h 2939141"/>
                  <a:gd name="connsiteX3" fmla="*/ 297984 w 4193107"/>
                  <a:gd name="connsiteY3" fmla="*/ 979563 h 2939141"/>
                  <a:gd name="connsiteX4" fmla="*/ 3545449 w 4193107"/>
                  <a:gd name="connsiteY4" fmla="*/ 97238 h 2939141"/>
                  <a:gd name="connsiteX5" fmla="*/ 3583696 w 4193107"/>
                  <a:gd name="connsiteY5" fmla="*/ 2939141 h 2939141"/>
                  <a:gd name="connsiteX0" fmla="*/ 3583696 w 4066579"/>
                  <a:gd name="connsiteY0" fmla="*/ 2939141 h 2939141"/>
                  <a:gd name="connsiteX1" fmla="*/ 0 w 4066579"/>
                  <a:gd name="connsiteY1" fmla="*/ 2908390 h 2939141"/>
                  <a:gd name="connsiteX2" fmla="*/ 14990 w 4066579"/>
                  <a:gd name="connsiteY2" fmla="*/ 577419 h 2939141"/>
                  <a:gd name="connsiteX3" fmla="*/ 297984 w 4066579"/>
                  <a:gd name="connsiteY3" fmla="*/ 979563 h 2939141"/>
                  <a:gd name="connsiteX4" fmla="*/ 3545449 w 4066579"/>
                  <a:gd name="connsiteY4" fmla="*/ 97238 h 2939141"/>
                  <a:gd name="connsiteX5" fmla="*/ 3583696 w 4066579"/>
                  <a:gd name="connsiteY5" fmla="*/ 2939141 h 2939141"/>
                  <a:gd name="connsiteX0" fmla="*/ 3583696 w 4058392"/>
                  <a:gd name="connsiteY0" fmla="*/ 2935948 h 2935948"/>
                  <a:gd name="connsiteX1" fmla="*/ 0 w 4058392"/>
                  <a:gd name="connsiteY1" fmla="*/ 2905197 h 2935948"/>
                  <a:gd name="connsiteX2" fmla="*/ 14990 w 4058392"/>
                  <a:gd name="connsiteY2" fmla="*/ 574226 h 2935948"/>
                  <a:gd name="connsiteX3" fmla="*/ 297984 w 4058392"/>
                  <a:gd name="connsiteY3" fmla="*/ 976370 h 2935948"/>
                  <a:gd name="connsiteX4" fmla="*/ 3532002 w 4058392"/>
                  <a:gd name="connsiteY4" fmla="*/ 97407 h 2935948"/>
                  <a:gd name="connsiteX5" fmla="*/ 3583696 w 405839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2922" h="2935948">
                    <a:moveTo>
                      <a:pt x="3578226" y="2935948"/>
                    </a:moveTo>
                    <a:lnTo>
                      <a:pt x="0" y="2927075"/>
                    </a:lnTo>
                    <a:cubicBezTo>
                      <a:pt x="4997" y="2150085"/>
                      <a:pt x="4523" y="1351216"/>
                      <a:pt x="9520" y="574226"/>
                    </a:cubicBezTo>
                    <a:lnTo>
                      <a:pt x="292514" y="976370"/>
                    </a:lnTo>
                    <a:cubicBezTo>
                      <a:pt x="1181802" y="1226354"/>
                      <a:pt x="2622566" y="-407363"/>
                      <a:pt x="3526532" y="97407"/>
                    </a:cubicBezTo>
                    <a:cubicBezTo>
                      <a:pt x="4430498" y="602177"/>
                      <a:pt x="3980095" y="2347234"/>
                      <a:pt x="3578226" y="2935948"/>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grpSp>
        <p:pic>
          <p:nvPicPr>
            <p:cNvPr id="17" name="Picture Placeholder 8">
              <a:extLst>
                <a:ext uri="{FF2B5EF4-FFF2-40B4-BE49-F238E27FC236}">
                  <a16:creationId xmlns:a16="http://schemas.microsoft.com/office/drawing/2014/main" id="{E4613513-ABFF-4BEA-B28E-9C187BF2D4BC}"/>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7072" r="38344"/>
            <a:stretch/>
          </p:blipFill>
          <p:spPr>
            <a:xfrm>
              <a:off x="0" y="1520686"/>
              <a:ext cx="5177971" cy="5337313"/>
            </a:xfrm>
            <a:prstGeom prst="rect">
              <a:avLst/>
            </a:prstGeom>
          </p:spPr>
        </p:pic>
      </p:grpSp>
      <p:pic>
        <p:nvPicPr>
          <p:cNvPr id="19"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543986" y="539754"/>
            <a:ext cx="3087428" cy="688815"/>
          </a:xfrm>
          <a:prstGeom prst="rect">
            <a:avLst/>
          </a:prstGeom>
        </p:spPr>
      </p:pic>
    </p:spTree>
    <p:extLst>
      <p:ext uri="{BB962C8B-B14F-4D97-AF65-F5344CB8AC3E}">
        <p14:creationId xmlns:p14="http://schemas.microsoft.com/office/powerpoint/2010/main" val="14781877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Content Master">
    <p:bg>
      <p:bgPr>
        <a:solidFill>
          <a:schemeClr val="bg1"/>
        </a:solidFill>
        <a:effectLst/>
      </p:bgPr>
    </p:bg>
    <p:spTree>
      <p:nvGrpSpPr>
        <p:cNvPr id="1" name=""/>
        <p:cNvGrpSpPr/>
        <p:nvPr/>
      </p:nvGrpSpPr>
      <p:grpSpPr>
        <a:xfrm>
          <a:off x="0" y="0"/>
          <a:ext cx="0" cy="0"/>
          <a:chOff x="0" y="0"/>
          <a:chExt cx="0" cy="0"/>
        </a:xfrm>
      </p:grpSpPr>
      <p:grpSp>
        <p:nvGrpSpPr>
          <p:cNvPr id="8" name="Group 7"/>
          <p:cNvGrpSpPr/>
          <p:nvPr userDrawn="1"/>
        </p:nvGrpSpPr>
        <p:grpSpPr>
          <a:xfrm>
            <a:off x="-16121" y="1"/>
            <a:ext cx="5818953" cy="6858000"/>
            <a:chOff x="-12091" y="-1"/>
            <a:chExt cx="4907046" cy="5783260"/>
          </a:xfrm>
        </p:grpSpPr>
        <p:sp>
          <p:nvSpPr>
            <p:cNvPr id="5" name="Rectangle 4">
              <a:extLst>
                <a:ext uri="{FF2B5EF4-FFF2-40B4-BE49-F238E27FC236}">
                  <a16:creationId xmlns:a16="http://schemas.microsoft.com/office/drawing/2014/main" id="{9455EBB8-DB3C-45D2-B02F-0B36A58E555B}"/>
                </a:ext>
              </a:extLst>
            </p:cNvPr>
            <p:cNvSpPr/>
            <p:nvPr userDrawn="1"/>
          </p:nvSpPr>
          <p:spPr>
            <a:xfrm>
              <a:off x="-1" y="0"/>
              <a:ext cx="3845326" cy="5783259"/>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5524"/>
            </a:p>
          </p:txBody>
        </p:sp>
        <p:sp>
          <p:nvSpPr>
            <p:cNvPr id="7" name="Freeform 13"/>
            <p:cNvSpPr>
              <a:spLocks/>
            </p:cNvSpPr>
            <p:nvPr userDrawn="1"/>
          </p:nvSpPr>
          <p:spPr bwMode="auto">
            <a:xfrm>
              <a:off x="-12091" y="-1"/>
              <a:ext cx="4907046" cy="2458586"/>
            </a:xfrm>
            <a:custGeom>
              <a:avLst/>
              <a:gdLst>
                <a:gd name="T0" fmla="*/ 1586 w 1862"/>
                <a:gd name="T1" fmla="*/ 0 h 2254"/>
                <a:gd name="T2" fmla="*/ 1698 w 1862"/>
                <a:gd name="T3" fmla="*/ 966 h 2254"/>
                <a:gd name="T4" fmla="*/ 359 w 1862"/>
                <a:gd name="T5" fmla="*/ 2142 h 2254"/>
                <a:gd name="T6" fmla="*/ 0 w 1862"/>
                <a:gd name="T7" fmla="*/ 2025 h 2254"/>
                <a:gd name="T8" fmla="*/ 0 w 1862"/>
                <a:gd name="T9" fmla="*/ 0 h 2254"/>
                <a:gd name="T10" fmla="*/ 1586 w 1862"/>
                <a:gd name="T11" fmla="*/ 0 h 2254"/>
                <a:gd name="connsiteX0" fmla="*/ 8542 w 9422"/>
                <a:gd name="connsiteY0" fmla="*/ 28 h 9647"/>
                <a:gd name="connsiteX1" fmla="*/ 9143 w 9422"/>
                <a:gd name="connsiteY1" fmla="*/ 4314 h 9647"/>
                <a:gd name="connsiteX2" fmla="*/ 1952 w 9422"/>
                <a:gd name="connsiteY2" fmla="*/ 9531 h 9647"/>
                <a:gd name="connsiteX3" fmla="*/ 0 w 9422"/>
                <a:gd name="connsiteY3" fmla="*/ 8063 h 9647"/>
                <a:gd name="connsiteX4" fmla="*/ 24 w 9422"/>
                <a:gd name="connsiteY4" fmla="*/ 28 h 9647"/>
                <a:gd name="connsiteX5" fmla="*/ 8542 w 9422"/>
                <a:gd name="connsiteY5" fmla="*/ 28 h 9647"/>
                <a:gd name="connsiteX0" fmla="*/ 9066 w 10000"/>
                <a:gd name="connsiteY0" fmla="*/ 0 h 9971"/>
                <a:gd name="connsiteX1" fmla="*/ 9704 w 10000"/>
                <a:gd name="connsiteY1" fmla="*/ 4443 h 9971"/>
                <a:gd name="connsiteX2" fmla="*/ 2072 w 10000"/>
                <a:gd name="connsiteY2" fmla="*/ 9851 h 9971"/>
                <a:gd name="connsiteX3" fmla="*/ 0 w 10000"/>
                <a:gd name="connsiteY3" fmla="*/ 8329 h 9971"/>
                <a:gd name="connsiteX4" fmla="*/ 25 w 10000"/>
                <a:gd name="connsiteY4" fmla="*/ 0 h 9971"/>
                <a:gd name="connsiteX5" fmla="*/ 9066 w 10000"/>
                <a:gd name="connsiteY5" fmla="*/ 0 h 9971"/>
                <a:gd name="connsiteX0" fmla="*/ 9066 w 10000"/>
                <a:gd name="connsiteY0" fmla="*/ 0 h 9813"/>
                <a:gd name="connsiteX1" fmla="*/ 9704 w 10000"/>
                <a:gd name="connsiteY1" fmla="*/ 4456 h 9813"/>
                <a:gd name="connsiteX2" fmla="*/ 3628 w 10000"/>
                <a:gd name="connsiteY2" fmla="*/ 9813 h 9813"/>
                <a:gd name="connsiteX3" fmla="*/ 0 w 10000"/>
                <a:gd name="connsiteY3" fmla="*/ 8353 h 9813"/>
                <a:gd name="connsiteX4" fmla="*/ 25 w 10000"/>
                <a:gd name="connsiteY4" fmla="*/ 0 h 9813"/>
                <a:gd name="connsiteX5" fmla="*/ 9066 w 10000"/>
                <a:gd name="connsiteY5" fmla="*/ 0 h 9813"/>
                <a:gd name="connsiteX0" fmla="*/ 9066 w 10067"/>
                <a:gd name="connsiteY0" fmla="*/ 0 h 10060"/>
                <a:gd name="connsiteX1" fmla="*/ 9781 w 10067"/>
                <a:gd name="connsiteY1" fmla="*/ 6349 h 10060"/>
                <a:gd name="connsiteX2" fmla="*/ 3628 w 10067"/>
                <a:gd name="connsiteY2" fmla="*/ 10000 h 10060"/>
                <a:gd name="connsiteX3" fmla="*/ 0 w 10067"/>
                <a:gd name="connsiteY3" fmla="*/ 8512 h 10060"/>
                <a:gd name="connsiteX4" fmla="*/ 25 w 10067"/>
                <a:gd name="connsiteY4" fmla="*/ 0 h 10060"/>
                <a:gd name="connsiteX5" fmla="*/ 9066 w 10067"/>
                <a:gd name="connsiteY5" fmla="*/ 0 h 10060"/>
                <a:gd name="connsiteX0" fmla="*/ 9092 w 10071"/>
                <a:gd name="connsiteY0" fmla="*/ 0 h 10060"/>
                <a:gd name="connsiteX1" fmla="*/ 9781 w 10071"/>
                <a:gd name="connsiteY1" fmla="*/ 6349 h 10060"/>
                <a:gd name="connsiteX2" fmla="*/ 3628 w 10071"/>
                <a:gd name="connsiteY2" fmla="*/ 10000 h 10060"/>
                <a:gd name="connsiteX3" fmla="*/ 0 w 10071"/>
                <a:gd name="connsiteY3" fmla="*/ 8512 h 10060"/>
                <a:gd name="connsiteX4" fmla="*/ 25 w 10071"/>
                <a:gd name="connsiteY4" fmla="*/ 0 h 10060"/>
                <a:gd name="connsiteX5" fmla="*/ 9092 w 10071"/>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54"/>
                <a:gd name="connsiteX1" fmla="*/ 9781 w 10337"/>
                <a:gd name="connsiteY1" fmla="*/ 6349 h 10054"/>
                <a:gd name="connsiteX2" fmla="*/ 3628 w 10337"/>
                <a:gd name="connsiteY2" fmla="*/ 10000 h 10054"/>
                <a:gd name="connsiteX3" fmla="*/ 0 w 10337"/>
                <a:gd name="connsiteY3" fmla="*/ 8512 h 10054"/>
                <a:gd name="connsiteX4" fmla="*/ 25 w 10337"/>
                <a:gd name="connsiteY4" fmla="*/ 0 h 10054"/>
                <a:gd name="connsiteX5" fmla="*/ 9092 w 10337"/>
                <a:gd name="connsiteY5" fmla="*/ 0 h 10054"/>
                <a:gd name="connsiteX0" fmla="*/ 9092 w 10337"/>
                <a:gd name="connsiteY0" fmla="*/ 0 h 10104"/>
                <a:gd name="connsiteX1" fmla="*/ 9781 w 10337"/>
                <a:gd name="connsiteY1" fmla="*/ 6349 h 10104"/>
                <a:gd name="connsiteX2" fmla="*/ 3628 w 10337"/>
                <a:gd name="connsiteY2" fmla="*/ 10000 h 10104"/>
                <a:gd name="connsiteX3" fmla="*/ 0 w 10337"/>
                <a:gd name="connsiteY3" fmla="*/ 8512 h 10104"/>
                <a:gd name="connsiteX4" fmla="*/ 25 w 10337"/>
                <a:gd name="connsiteY4" fmla="*/ 0 h 10104"/>
                <a:gd name="connsiteX5" fmla="*/ 9092 w 10337"/>
                <a:gd name="connsiteY5" fmla="*/ 0 h 10104"/>
                <a:gd name="connsiteX0" fmla="*/ 9092 w 10337"/>
                <a:gd name="connsiteY0" fmla="*/ 0 h 10268"/>
                <a:gd name="connsiteX1" fmla="*/ 9781 w 10337"/>
                <a:gd name="connsiteY1" fmla="*/ 6349 h 10268"/>
                <a:gd name="connsiteX2" fmla="*/ 3475 w 10337"/>
                <a:gd name="connsiteY2" fmla="*/ 10181 h 10268"/>
                <a:gd name="connsiteX3" fmla="*/ 0 w 10337"/>
                <a:gd name="connsiteY3" fmla="*/ 8512 h 10268"/>
                <a:gd name="connsiteX4" fmla="*/ 25 w 10337"/>
                <a:gd name="connsiteY4" fmla="*/ 0 h 10268"/>
                <a:gd name="connsiteX5" fmla="*/ 9092 w 10337"/>
                <a:gd name="connsiteY5" fmla="*/ 0 h 10268"/>
                <a:gd name="connsiteX0" fmla="*/ 9092 w 10337"/>
                <a:gd name="connsiteY0" fmla="*/ 0 h 10260"/>
                <a:gd name="connsiteX1" fmla="*/ 9781 w 10337"/>
                <a:gd name="connsiteY1" fmla="*/ 6349 h 10260"/>
                <a:gd name="connsiteX2" fmla="*/ 3475 w 10337"/>
                <a:gd name="connsiteY2" fmla="*/ 10181 h 10260"/>
                <a:gd name="connsiteX3" fmla="*/ 0 w 10337"/>
                <a:gd name="connsiteY3" fmla="*/ 8512 h 10260"/>
                <a:gd name="connsiteX4" fmla="*/ 25 w 10337"/>
                <a:gd name="connsiteY4" fmla="*/ 0 h 10260"/>
                <a:gd name="connsiteX5" fmla="*/ 9092 w 10337"/>
                <a:gd name="connsiteY5" fmla="*/ 0 h 10260"/>
                <a:gd name="connsiteX0" fmla="*/ 9092 w 10337"/>
                <a:gd name="connsiteY0" fmla="*/ 0 h 10247"/>
                <a:gd name="connsiteX1" fmla="*/ 9781 w 10337"/>
                <a:gd name="connsiteY1" fmla="*/ 6349 h 10247"/>
                <a:gd name="connsiteX2" fmla="*/ 3475 w 10337"/>
                <a:gd name="connsiteY2" fmla="*/ 10181 h 10247"/>
                <a:gd name="connsiteX3" fmla="*/ 0 w 10337"/>
                <a:gd name="connsiteY3" fmla="*/ 8512 h 10247"/>
                <a:gd name="connsiteX4" fmla="*/ 25 w 10337"/>
                <a:gd name="connsiteY4" fmla="*/ 0 h 10247"/>
                <a:gd name="connsiteX5" fmla="*/ 9092 w 10337"/>
                <a:gd name="connsiteY5" fmla="*/ 0 h 10247"/>
                <a:gd name="connsiteX0" fmla="*/ 9092 w 10337"/>
                <a:gd name="connsiteY0" fmla="*/ 0 h 10284"/>
                <a:gd name="connsiteX1" fmla="*/ 9781 w 10337"/>
                <a:gd name="connsiteY1" fmla="*/ 6349 h 10284"/>
                <a:gd name="connsiteX2" fmla="*/ 3475 w 10337"/>
                <a:gd name="connsiteY2" fmla="*/ 10181 h 10284"/>
                <a:gd name="connsiteX3" fmla="*/ 0 w 10337"/>
                <a:gd name="connsiteY3" fmla="*/ 8512 h 10284"/>
                <a:gd name="connsiteX4" fmla="*/ 25 w 10337"/>
                <a:gd name="connsiteY4" fmla="*/ 0 h 10284"/>
                <a:gd name="connsiteX5" fmla="*/ 9092 w 10337"/>
                <a:gd name="connsiteY5" fmla="*/ 0 h 10284"/>
                <a:gd name="connsiteX0" fmla="*/ 9092 w 10337"/>
                <a:gd name="connsiteY0" fmla="*/ 0 h 10323"/>
                <a:gd name="connsiteX1" fmla="*/ 9781 w 10337"/>
                <a:gd name="connsiteY1" fmla="*/ 6349 h 10323"/>
                <a:gd name="connsiteX2" fmla="*/ 3475 w 10337"/>
                <a:gd name="connsiteY2" fmla="*/ 10181 h 10323"/>
                <a:gd name="connsiteX3" fmla="*/ 0 w 10337"/>
                <a:gd name="connsiteY3" fmla="*/ 8512 h 10323"/>
                <a:gd name="connsiteX4" fmla="*/ 25 w 10337"/>
                <a:gd name="connsiteY4" fmla="*/ 0 h 10323"/>
                <a:gd name="connsiteX5" fmla="*/ 9092 w 10337"/>
                <a:gd name="connsiteY5" fmla="*/ 0 h 10323"/>
                <a:gd name="connsiteX0" fmla="*/ 9092 w 10337"/>
                <a:gd name="connsiteY0" fmla="*/ 0 h 10351"/>
                <a:gd name="connsiteX1" fmla="*/ 9781 w 10337"/>
                <a:gd name="connsiteY1" fmla="*/ 6349 h 10351"/>
                <a:gd name="connsiteX2" fmla="*/ 3475 w 10337"/>
                <a:gd name="connsiteY2" fmla="*/ 10181 h 10351"/>
                <a:gd name="connsiteX3" fmla="*/ 0 w 10337"/>
                <a:gd name="connsiteY3" fmla="*/ 8512 h 10351"/>
                <a:gd name="connsiteX4" fmla="*/ 25 w 10337"/>
                <a:gd name="connsiteY4" fmla="*/ 0 h 10351"/>
                <a:gd name="connsiteX5" fmla="*/ 9092 w 10337"/>
                <a:gd name="connsiteY5" fmla="*/ 0 h 10351"/>
                <a:gd name="connsiteX0" fmla="*/ 9092 w 10337"/>
                <a:gd name="connsiteY0" fmla="*/ 0 h 10305"/>
                <a:gd name="connsiteX1" fmla="*/ 9781 w 10337"/>
                <a:gd name="connsiteY1" fmla="*/ 6349 h 10305"/>
                <a:gd name="connsiteX2" fmla="*/ 3475 w 10337"/>
                <a:gd name="connsiteY2" fmla="*/ 10181 h 10305"/>
                <a:gd name="connsiteX3" fmla="*/ 0 w 10337"/>
                <a:gd name="connsiteY3" fmla="*/ 8512 h 10305"/>
                <a:gd name="connsiteX4" fmla="*/ 25 w 10337"/>
                <a:gd name="connsiteY4" fmla="*/ 0 h 10305"/>
                <a:gd name="connsiteX5" fmla="*/ 9092 w 10337"/>
                <a:gd name="connsiteY5" fmla="*/ 0 h 10305"/>
                <a:gd name="connsiteX0" fmla="*/ 9092 w 10337"/>
                <a:gd name="connsiteY0" fmla="*/ 0 h 10300"/>
                <a:gd name="connsiteX1" fmla="*/ 9781 w 10337"/>
                <a:gd name="connsiteY1" fmla="*/ 6349 h 10300"/>
                <a:gd name="connsiteX2" fmla="*/ 3475 w 10337"/>
                <a:gd name="connsiteY2" fmla="*/ 10181 h 10300"/>
                <a:gd name="connsiteX3" fmla="*/ 0 w 10337"/>
                <a:gd name="connsiteY3" fmla="*/ 8512 h 10300"/>
                <a:gd name="connsiteX4" fmla="*/ 25 w 10337"/>
                <a:gd name="connsiteY4" fmla="*/ 0 h 10300"/>
                <a:gd name="connsiteX5" fmla="*/ 9092 w 10337"/>
                <a:gd name="connsiteY5" fmla="*/ 0 h 1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37" h="10300">
                  <a:moveTo>
                    <a:pt x="9092" y="0"/>
                  </a:moveTo>
                  <a:cubicBezTo>
                    <a:pt x="9092" y="0"/>
                    <a:pt x="11354" y="3877"/>
                    <a:pt x="9781" y="6349"/>
                  </a:cubicBezTo>
                  <a:cubicBezTo>
                    <a:pt x="8153" y="5258"/>
                    <a:pt x="5566" y="9748"/>
                    <a:pt x="3475" y="10181"/>
                  </a:cubicBezTo>
                  <a:cubicBezTo>
                    <a:pt x="1713" y="10546"/>
                    <a:pt x="967" y="10094"/>
                    <a:pt x="0" y="8512"/>
                  </a:cubicBezTo>
                  <a:cubicBezTo>
                    <a:pt x="13" y="2254"/>
                    <a:pt x="25" y="0"/>
                    <a:pt x="25" y="0"/>
                  </a:cubicBezTo>
                  <a:lnTo>
                    <a:pt x="9092"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5524" dirty="0"/>
            </a:p>
          </p:txBody>
        </p:sp>
      </p:grpSp>
      <p:sp>
        <p:nvSpPr>
          <p:cNvPr id="6" name="Text Placeholder 7">
            <a:extLst>
              <a:ext uri="{FF2B5EF4-FFF2-40B4-BE49-F238E27FC236}">
                <a16:creationId xmlns:a16="http://schemas.microsoft.com/office/drawing/2014/main" id="{9949BCD6-E419-4ED2-9061-402DD5FF2406}"/>
              </a:ext>
            </a:extLst>
          </p:cNvPr>
          <p:cNvSpPr>
            <a:spLocks noGrp="1"/>
          </p:cNvSpPr>
          <p:nvPr>
            <p:ph type="body" sz="quarter" idx="38" hasCustomPrompt="1"/>
          </p:nvPr>
        </p:nvSpPr>
        <p:spPr>
          <a:xfrm>
            <a:off x="426717" y="3089438"/>
            <a:ext cx="3670827" cy="3589368"/>
          </a:xfrm>
          <a:prstGeom prst="rect">
            <a:avLst/>
          </a:prstGeom>
        </p:spPr>
        <p:txBody>
          <a:bodyPr>
            <a:noAutofit/>
          </a:bodyPr>
          <a:lstStyle>
            <a:lvl1pPr>
              <a:lnSpc>
                <a:spcPts val="2808"/>
              </a:lnSpc>
              <a:defRPr sz="2297"/>
            </a:lvl1pPr>
            <a:lvl2pPr>
              <a:lnSpc>
                <a:spcPts val="2297"/>
              </a:lnSpc>
              <a:buClr>
                <a:schemeClr val="accent3"/>
              </a:buClr>
              <a:defRPr sz="2042"/>
            </a:lvl2pPr>
            <a:lvl3pPr>
              <a:lnSpc>
                <a:spcPts val="2042"/>
              </a:lnSpc>
              <a:buClr>
                <a:schemeClr val="accent3"/>
              </a:buClr>
              <a:defRPr sz="1787"/>
            </a:lvl3pPr>
            <a:lvl4pPr>
              <a:lnSpc>
                <a:spcPts val="1787"/>
              </a:lnSpc>
              <a:buClr>
                <a:schemeClr val="accent3"/>
              </a:buClr>
              <a:defRPr sz="1532"/>
            </a:lvl4pPr>
            <a:lvl5pPr>
              <a:lnSpc>
                <a:spcPct val="100000"/>
              </a:lnSpc>
              <a:defRPr sz="1532"/>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4" imgW="360" imgH="360" progId="">
                  <p:embed/>
                </p:oleObj>
              </mc:Choice>
              <mc:Fallback>
                <p:oleObj name="think-cell Slide" r:id="rId4" imgW="360" imgH="360" progId="">
                  <p:embed/>
                  <p:pic>
                    <p:nvPicPr>
                      <p:cNvPr id="4" name="Object 3"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a:xfrm>
            <a:off x="3" y="1"/>
            <a:ext cx="5318927" cy="1062180"/>
          </a:xfrm>
        </p:spPr>
        <p:txBody>
          <a:bodyPr tIns="274320" anchor="t"/>
          <a:lstStyle>
            <a:lvl1pPr>
              <a:defRPr sz="3403">
                <a:solidFill>
                  <a:schemeClr val="bg1"/>
                </a:solidFill>
              </a:defRPr>
            </a:lvl1pPr>
          </a:lstStyle>
          <a:p>
            <a:r>
              <a:rPr lang="en-US" noProof="0" dirty="0"/>
              <a:t>Click to edit Master title style</a:t>
            </a:r>
            <a:endParaRPr lang="en-US" dirty="0"/>
          </a:p>
        </p:txBody>
      </p:sp>
      <p:pic>
        <p:nvPicPr>
          <p:cNvPr id="9"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81836" t="-4713" b="16530"/>
          <a:stretch/>
        </p:blipFill>
        <p:spPr>
          <a:xfrm>
            <a:off x="11333051" y="251520"/>
            <a:ext cx="565808" cy="612832"/>
          </a:xfrm>
          <a:prstGeom prst="rect">
            <a:avLst/>
          </a:prstGeom>
        </p:spPr>
      </p:pic>
    </p:spTree>
    <p:extLst>
      <p:ext uri="{BB962C8B-B14F-4D97-AF65-F5344CB8AC3E}">
        <p14:creationId xmlns:p14="http://schemas.microsoft.com/office/powerpoint/2010/main" val="261469757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blank" preserve="1">
  <p:cSld name="Vide">
    <p:bg>
      <p:bgPr>
        <a:solidFill>
          <a:srgbClr val="EDEDED"/>
        </a:solidFill>
        <a:effectLst/>
      </p:bgPr>
    </p:bg>
    <p:spTree>
      <p:nvGrpSpPr>
        <p:cNvPr id="1" name=""/>
        <p:cNvGrpSpPr/>
        <p:nvPr/>
      </p:nvGrpSpPr>
      <p:grpSpPr>
        <a:xfrm>
          <a:off x="0" y="0"/>
          <a:ext cx="0" cy="0"/>
          <a:chOff x="0" y="0"/>
          <a:chExt cx="0" cy="0"/>
        </a:xfrm>
      </p:grpSpPr>
      <p:sp>
        <p:nvSpPr>
          <p:cNvPr id="23" name="Rectangle 22"/>
          <p:cNvSpPr/>
          <p:nvPr userDrawn="1"/>
        </p:nvSpPr>
        <p:spPr>
          <a:xfrm>
            <a:off x="2" y="1"/>
            <a:ext cx="1756781"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4" dirty="0">
              <a:solidFill>
                <a:schemeClr val="tx2">
                  <a:lumMod val="50000"/>
                </a:schemeClr>
              </a:solidFill>
              <a:latin typeface="Segoe UI" panose="020B0502040204020203" pitchFamily="34" charset="0"/>
              <a:cs typeface="Segoe UI" panose="020B0502040204020203" pitchFamily="34" charset="0"/>
            </a:endParaRPr>
          </a:p>
        </p:txBody>
      </p:sp>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Rectangle 7"/>
          <p:cNvSpPr/>
          <p:nvPr userDrawn="1"/>
        </p:nvSpPr>
        <p:spPr>
          <a:xfrm>
            <a:off x="6657881" y="2524336"/>
            <a:ext cx="4784284" cy="19532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r>
              <a:rPr lang="en-US" sz="1200" kern="1200" dirty="0">
                <a:solidFill>
                  <a:schemeClr val="tx1"/>
                </a:solidFill>
                <a:effectLst/>
                <a:latin typeface="Segoe UI" panose="020B0502040204020203" pitchFamily="34" charset="0"/>
                <a:ea typeface="+mn-ea"/>
                <a:cs typeface="Segoe UI" panose="020B0502040204020203" pitchFamily="34" charset="0"/>
              </a:rPr>
              <a:t>A global leader in consulting, technology services and digital transformation, Capgemini is at the forefront of innovation to address the entire breadth of clients’ opportunities in the evolving world of cloud, digital and platforms. Building on its strong 50-year heritage and deep industry-specific expertise, Capgemini enables organizations to realize their business ambitions through an array of services from strategy to operations. Capgemini is driven by the conviction that the business value of technology comes from and through people. It is a multicultural company of 200,000 team members in over 40 countries. The Group reported 2017 global revenues of EUR 12.8 billion (about $14.4 billion USD at 2017 average rate).</a:t>
            </a:r>
          </a:p>
        </p:txBody>
      </p:sp>
      <p:sp>
        <p:nvSpPr>
          <p:cNvPr id="9" name="Rectangle 8"/>
          <p:cNvSpPr/>
          <p:nvPr userDrawn="1"/>
        </p:nvSpPr>
        <p:spPr>
          <a:xfrm>
            <a:off x="6657880" y="2018367"/>
            <a:ext cx="2905099" cy="3093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553"/>
              </a:lnSpc>
            </a:pPr>
            <a:r>
              <a:rPr lang="en-US" sz="2042" b="1" dirty="0">
                <a:solidFill>
                  <a:schemeClr val="tx2"/>
                </a:solidFill>
                <a:latin typeface="Segoe UI" panose="020B0502040204020203" pitchFamily="34" charset="0"/>
                <a:ea typeface="Verdana" panose="020B0604030504040204" pitchFamily="34" charset="0"/>
                <a:cs typeface="Segoe UI" panose="020B0502040204020203" pitchFamily="34" charset="0"/>
              </a:rPr>
              <a:t>About Capgemini</a:t>
            </a:r>
          </a:p>
        </p:txBody>
      </p:sp>
      <p:sp>
        <p:nvSpPr>
          <p:cNvPr id="10" name="Rectangle 9"/>
          <p:cNvSpPr/>
          <p:nvPr userDrawn="1"/>
        </p:nvSpPr>
        <p:spPr>
          <a:xfrm>
            <a:off x="6657881" y="4973900"/>
            <a:ext cx="3468944" cy="5433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532"/>
              </a:lnSpc>
              <a:spcAft>
                <a:spcPts val="766"/>
              </a:spcAft>
            </a:pPr>
            <a:r>
              <a:rPr lang="en-US" sz="1532" dirty="0">
                <a:solidFill>
                  <a:schemeClr val="tx1"/>
                </a:solidFill>
                <a:latin typeface="Segoe UI" panose="020B0502040204020203" pitchFamily="34" charset="0"/>
                <a:ea typeface="Verdana" panose="020B0604030504040204" pitchFamily="34" charset="0"/>
                <a:cs typeface="Segoe UI" panose="020B0502040204020203" pitchFamily="34" charset="0"/>
              </a:rPr>
              <a:t>Learn more about us at</a:t>
            </a:r>
          </a:p>
          <a:p>
            <a:pPr algn="just">
              <a:lnSpc>
                <a:spcPts val="1532"/>
              </a:lnSpc>
            </a:pPr>
            <a:r>
              <a:rPr lang="en-US" sz="2382" dirty="0">
                <a:solidFill>
                  <a:schemeClr val="accent2"/>
                </a:solidFill>
                <a:latin typeface="Segoe UI" panose="020B0502040204020203" pitchFamily="34" charset="0"/>
                <a:ea typeface="Verdana" panose="020B0604030504040204" pitchFamily="34" charset="0"/>
                <a:cs typeface="Segoe UI" panose="020B0502040204020203" pitchFamily="34" charset="0"/>
              </a:rPr>
              <a:t>www.capgemini.com</a:t>
            </a:r>
          </a:p>
        </p:txBody>
      </p:sp>
      <p:sp>
        <p:nvSpPr>
          <p:cNvPr id="17" name="Rectangle 16"/>
          <p:cNvSpPr/>
          <p:nvPr userDrawn="1"/>
        </p:nvSpPr>
        <p:spPr>
          <a:xfrm>
            <a:off x="6657881" y="6247770"/>
            <a:ext cx="5213580" cy="369332"/>
          </a:xfrm>
          <a:prstGeom prst="rect">
            <a:avLst/>
          </a:prstGeom>
        </p:spPr>
        <p:txBody>
          <a:bodyPr wrap="square" lIns="0" tIns="0" rIns="0" bIns="0" anchor="b" anchorCtr="0">
            <a:spAutoFit/>
          </a:bodyPr>
          <a:lstStyle/>
          <a:p>
            <a:pPr>
              <a:spcAft>
                <a:spcPts val="766"/>
              </a:spcAft>
            </a:pPr>
            <a:r>
              <a:rPr lang="en-US" sz="800" dirty="0">
                <a:latin typeface="Segoe UI" panose="020B0502040204020203" pitchFamily="34" charset="0"/>
                <a:ea typeface="Verdana" panose="020B0604030504040204" pitchFamily="34" charset="0"/>
                <a:cs typeface="Segoe UI" panose="020B0502040204020203" pitchFamily="34" charset="0"/>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19" name="Rectangle 18">
            <a:hlinkClick r:id="rId5"/>
          </p:cNvPr>
          <p:cNvSpPr/>
          <p:nvPr userDrawn="1"/>
        </p:nvSpPr>
        <p:spPr>
          <a:xfrm>
            <a:off x="11956320" y="5079047"/>
            <a:ext cx="922387" cy="166328"/>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6708" tIns="58354" rIns="116708" bIns="58354" rtlCol="0" anchor="ctr"/>
          <a:lstStyle/>
          <a:p>
            <a:pPr algn="ctr"/>
            <a:endParaRPr lang="en-GB" sz="3063" dirty="0">
              <a:latin typeface="Segoe UI" panose="020B0502040204020203" pitchFamily="34" charset="0"/>
              <a:cs typeface="Segoe UI" panose="020B0502040204020203" pitchFamily="34" charset="0"/>
            </a:endParaRPr>
          </a:p>
        </p:txBody>
      </p:sp>
      <p:sp>
        <p:nvSpPr>
          <p:cNvPr id="4" name="Freeform 5"/>
          <p:cNvSpPr>
            <a:spLocks/>
          </p:cNvSpPr>
          <p:nvPr userDrawn="1"/>
        </p:nvSpPr>
        <p:spPr bwMode="auto">
          <a:xfrm>
            <a:off x="1468503" y="-14552"/>
            <a:ext cx="4422889" cy="6872553"/>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 name="connsiteX0" fmla="*/ 2507 w 10000"/>
              <a:gd name="connsiteY0" fmla="*/ 0 h 10000"/>
              <a:gd name="connsiteX1" fmla="*/ 0 w 10000"/>
              <a:gd name="connsiteY1" fmla="*/ 0 h 10000"/>
              <a:gd name="connsiteX2" fmla="*/ 0 w 10000"/>
              <a:gd name="connsiteY2" fmla="*/ 10000 h 10000"/>
              <a:gd name="connsiteX3" fmla="*/ 10000 w 10000"/>
              <a:gd name="connsiteY3" fmla="*/ 10000 h 10000"/>
              <a:gd name="connsiteX4" fmla="*/ 525 w 10000"/>
              <a:gd name="connsiteY4" fmla="*/ 9989 h 10000"/>
              <a:gd name="connsiteX5" fmla="*/ 6152 w 10000"/>
              <a:gd name="connsiteY5" fmla="*/ 4435 h 10000"/>
              <a:gd name="connsiteX6" fmla="*/ 2507 w 10000"/>
              <a:gd name="connsiteY6" fmla="*/ 0 h 10000"/>
              <a:gd name="connsiteX0" fmla="*/ 2507 w 6673"/>
              <a:gd name="connsiteY0" fmla="*/ 0 h 10000"/>
              <a:gd name="connsiteX1" fmla="*/ 0 w 6673"/>
              <a:gd name="connsiteY1" fmla="*/ 0 h 10000"/>
              <a:gd name="connsiteX2" fmla="*/ 0 w 6673"/>
              <a:gd name="connsiteY2" fmla="*/ 10000 h 10000"/>
              <a:gd name="connsiteX3" fmla="*/ 525 w 6673"/>
              <a:gd name="connsiteY3" fmla="*/ 9989 h 10000"/>
              <a:gd name="connsiteX4" fmla="*/ 6152 w 6673"/>
              <a:gd name="connsiteY4" fmla="*/ 4435 h 10000"/>
              <a:gd name="connsiteX5" fmla="*/ 2507 w 6673"/>
              <a:gd name="connsiteY5" fmla="*/ 0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27 w 10000"/>
              <a:gd name="connsiteY5" fmla="*/ 2337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27 w 10000"/>
              <a:gd name="connsiteY5" fmla="*/ 2337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27 w 10000"/>
              <a:gd name="connsiteY5" fmla="*/ 2337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18 w 10000"/>
              <a:gd name="connsiteY5" fmla="*/ 2310 h 10000"/>
              <a:gd name="connsiteX0" fmla="*/ 0 w 10000"/>
              <a:gd name="connsiteY0" fmla="*/ 0 h 10000"/>
              <a:gd name="connsiteX1" fmla="*/ 0 w 10000"/>
              <a:gd name="connsiteY1" fmla="*/ 10000 h 10000"/>
              <a:gd name="connsiteX2" fmla="*/ 787 w 10000"/>
              <a:gd name="connsiteY2" fmla="*/ 9989 h 10000"/>
              <a:gd name="connsiteX3" fmla="*/ 9219 w 10000"/>
              <a:gd name="connsiteY3" fmla="*/ 4435 h 10000"/>
              <a:gd name="connsiteX4" fmla="*/ 4418 w 10000"/>
              <a:gd name="connsiteY4" fmla="*/ 2310 h 10000"/>
              <a:gd name="connsiteX0" fmla="*/ 1064 w 10002"/>
              <a:gd name="connsiteY0" fmla="*/ 0 h 8342"/>
              <a:gd name="connsiteX1" fmla="*/ 2 w 10002"/>
              <a:gd name="connsiteY1" fmla="*/ 7770 h 8342"/>
              <a:gd name="connsiteX2" fmla="*/ 789 w 10002"/>
              <a:gd name="connsiteY2" fmla="*/ 7759 h 8342"/>
              <a:gd name="connsiteX3" fmla="*/ 9221 w 10002"/>
              <a:gd name="connsiteY3" fmla="*/ 2205 h 8342"/>
              <a:gd name="connsiteX4" fmla="*/ 4420 w 10002"/>
              <a:gd name="connsiteY4" fmla="*/ 80 h 8342"/>
              <a:gd name="connsiteX0" fmla="*/ 1919 w 10028"/>
              <a:gd name="connsiteY0" fmla="*/ 386 h 9869"/>
              <a:gd name="connsiteX1" fmla="*/ 30 w 10028"/>
              <a:gd name="connsiteY1" fmla="*/ 9218 h 9869"/>
              <a:gd name="connsiteX2" fmla="*/ 817 w 10028"/>
              <a:gd name="connsiteY2" fmla="*/ 9205 h 9869"/>
              <a:gd name="connsiteX3" fmla="*/ 9247 w 10028"/>
              <a:gd name="connsiteY3" fmla="*/ 2547 h 9869"/>
              <a:gd name="connsiteX4" fmla="*/ 4447 w 10028"/>
              <a:gd name="connsiteY4" fmla="*/ 0 h 9869"/>
              <a:gd name="connsiteX0" fmla="*/ 1733 w 9993"/>
              <a:gd name="connsiteY0" fmla="*/ 52 h 10024"/>
              <a:gd name="connsiteX1" fmla="*/ 23 w 9993"/>
              <a:gd name="connsiteY1" fmla="*/ 9340 h 10024"/>
              <a:gd name="connsiteX2" fmla="*/ 808 w 9993"/>
              <a:gd name="connsiteY2" fmla="*/ 9327 h 10024"/>
              <a:gd name="connsiteX3" fmla="*/ 9214 w 9993"/>
              <a:gd name="connsiteY3" fmla="*/ 2581 h 10024"/>
              <a:gd name="connsiteX4" fmla="*/ 4428 w 9993"/>
              <a:gd name="connsiteY4" fmla="*/ 0 h 10024"/>
              <a:gd name="connsiteX0" fmla="*/ 1707 w 9999"/>
              <a:gd name="connsiteY0" fmla="*/ 0 h 10005"/>
              <a:gd name="connsiteX1" fmla="*/ 22 w 9999"/>
              <a:gd name="connsiteY1" fmla="*/ 9318 h 10005"/>
              <a:gd name="connsiteX2" fmla="*/ 808 w 9999"/>
              <a:gd name="connsiteY2" fmla="*/ 9305 h 10005"/>
              <a:gd name="connsiteX3" fmla="*/ 9219 w 9999"/>
              <a:gd name="connsiteY3" fmla="*/ 2575 h 10005"/>
              <a:gd name="connsiteX4" fmla="*/ 4430 w 9999"/>
              <a:gd name="connsiteY4" fmla="*/ 0 h 10005"/>
              <a:gd name="connsiteX0" fmla="*/ 1733 w 9999"/>
              <a:gd name="connsiteY0" fmla="*/ 6 h 9999"/>
              <a:gd name="connsiteX1" fmla="*/ 22 w 9999"/>
              <a:gd name="connsiteY1" fmla="*/ 9313 h 9999"/>
              <a:gd name="connsiteX2" fmla="*/ 808 w 9999"/>
              <a:gd name="connsiteY2" fmla="*/ 9300 h 9999"/>
              <a:gd name="connsiteX3" fmla="*/ 9220 w 9999"/>
              <a:gd name="connsiteY3" fmla="*/ 2574 h 9999"/>
              <a:gd name="connsiteX4" fmla="*/ 4430 w 9999"/>
              <a:gd name="connsiteY4" fmla="*/ 0 h 9999"/>
              <a:gd name="connsiteX0" fmla="*/ 1936 w 10008"/>
              <a:gd name="connsiteY0" fmla="*/ 189 h 9986"/>
              <a:gd name="connsiteX1" fmla="*/ 30 w 10008"/>
              <a:gd name="connsiteY1" fmla="*/ 9314 h 9986"/>
              <a:gd name="connsiteX2" fmla="*/ 816 w 10008"/>
              <a:gd name="connsiteY2" fmla="*/ 9301 h 9986"/>
              <a:gd name="connsiteX3" fmla="*/ 9229 w 10008"/>
              <a:gd name="connsiteY3" fmla="*/ 2574 h 9986"/>
              <a:gd name="connsiteX4" fmla="*/ 4438 w 10008"/>
              <a:gd name="connsiteY4" fmla="*/ 0 h 9986"/>
              <a:gd name="connsiteX0" fmla="*/ 1737 w 9993"/>
              <a:gd name="connsiteY0" fmla="*/ 16 h 10013"/>
              <a:gd name="connsiteX1" fmla="*/ 23 w 9993"/>
              <a:gd name="connsiteY1" fmla="*/ 9327 h 10013"/>
              <a:gd name="connsiteX2" fmla="*/ 808 w 9993"/>
              <a:gd name="connsiteY2" fmla="*/ 9314 h 10013"/>
              <a:gd name="connsiteX3" fmla="*/ 9215 w 9993"/>
              <a:gd name="connsiteY3" fmla="*/ 2578 h 10013"/>
              <a:gd name="connsiteX4" fmla="*/ 4427 w 9993"/>
              <a:gd name="connsiteY4" fmla="*/ 0 h 10013"/>
              <a:gd name="connsiteX0" fmla="*/ 1696 w 9341"/>
              <a:gd name="connsiteY0" fmla="*/ 16 h 9780"/>
              <a:gd name="connsiteX1" fmla="*/ 493 w 9341"/>
              <a:gd name="connsiteY1" fmla="*/ 8210 h 9780"/>
              <a:gd name="connsiteX2" fmla="*/ 767 w 9341"/>
              <a:gd name="connsiteY2" fmla="*/ 9302 h 9780"/>
              <a:gd name="connsiteX3" fmla="*/ 9179 w 9341"/>
              <a:gd name="connsiteY3" fmla="*/ 2575 h 9780"/>
              <a:gd name="connsiteX4" fmla="*/ 4388 w 9341"/>
              <a:gd name="connsiteY4" fmla="*/ 0 h 9780"/>
              <a:gd name="connsiteX0" fmla="*/ 1719 w 9903"/>
              <a:gd name="connsiteY0" fmla="*/ 16 h 9917"/>
              <a:gd name="connsiteX1" fmla="*/ 676 w 9903"/>
              <a:gd name="connsiteY1" fmla="*/ 8136 h 9917"/>
              <a:gd name="connsiteX2" fmla="*/ 724 w 9903"/>
              <a:gd name="connsiteY2" fmla="*/ 9511 h 9917"/>
              <a:gd name="connsiteX3" fmla="*/ 9730 w 9903"/>
              <a:gd name="connsiteY3" fmla="*/ 2633 h 9917"/>
              <a:gd name="connsiteX4" fmla="*/ 4601 w 9903"/>
              <a:gd name="connsiteY4" fmla="*/ 0 h 9917"/>
              <a:gd name="connsiteX0" fmla="*/ 1651 w 9914"/>
              <a:gd name="connsiteY0" fmla="*/ 16 h 9811"/>
              <a:gd name="connsiteX1" fmla="*/ 843 w 9914"/>
              <a:gd name="connsiteY1" fmla="*/ 7346 h 9811"/>
              <a:gd name="connsiteX2" fmla="*/ 646 w 9914"/>
              <a:gd name="connsiteY2" fmla="*/ 9591 h 9811"/>
              <a:gd name="connsiteX3" fmla="*/ 9740 w 9914"/>
              <a:gd name="connsiteY3" fmla="*/ 2655 h 9811"/>
              <a:gd name="connsiteX4" fmla="*/ 4561 w 9914"/>
              <a:gd name="connsiteY4" fmla="*/ 0 h 9811"/>
              <a:gd name="connsiteX0" fmla="*/ 1577 w 9910"/>
              <a:gd name="connsiteY0" fmla="*/ 16 h 10001"/>
              <a:gd name="connsiteX1" fmla="*/ 1061 w 9910"/>
              <a:gd name="connsiteY1" fmla="*/ 7495 h 10001"/>
              <a:gd name="connsiteX2" fmla="*/ 564 w 9910"/>
              <a:gd name="connsiteY2" fmla="*/ 9776 h 10001"/>
              <a:gd name="connsiteX3" fmla="*/ 9736 w 9910"/>
              <a:gd name="connsiteY3" fmla="*/ 2706 h 10001"/>
              <a:gd name="connsiteX4" fmla="*/ 4513 w 9910"/>
              <a:gd name="connsiteY4" fmla="*/ 0 h 10001"/>
              <a:gd name="connsiteX0" fmla="*/ 1499 w 9907"/>
              <a:gd name="connsiteY0" fmla="*/ 16 h 9999"/>
              <a:gd name="connsiteX1" fmla="*/ 1351 w 9907"/>
              <a:gd name="connsiteY1" fmla="*/ 7490 h 9999"/>
              <a:gd name="connsiteX2" fmla="*/ 477 w 9907"/>
              <a:gd name="connsiteY2" fmla="*/ 9775 h 9999"/>
              <a:gd name="connsiteX3" fmla="*/ 9732 w 9907"/>
              <a:gd name="connsiteY3" fmla="*/ 2706 h 9999"/>
              <a:gd name="connsiteX4" fmla="*/ 4462 w 9907"/>
              <a:gd name="connsiteY4" fmla="*/ 0 h 9999"/>
              <a:gd name="connsiteX0" fmla="*/ 1457 w 9943"/>
              <a:gd name="connsiteY0" fmla="*/ 16 h 10001"/>
              <a:gd name="connsiteX1" fmla="*/ 1578 w 9943"/>
              <a:gd name="connsiteY1" fmla="*/ 7497 h 10001"/>
              <a:gd name="connsiteX2" fmla="*/ 425 w 9943"/>
              <a:gd name="connsiteY2" fmla="*/ 9776 h 10001"/>
              <a:gd name="connsiteX3" fmla="*/ 9767 w 9943"/>
              <a:gd name="connsiteY3" fmla="*/ 2706 h 10001"/>
              <a:gd name="connsiteX4" fmla="*/ 4448 w 9943"/>
              <a:gd name="connsiteY4" fmla="*/ 0 h 10001"/>
              <a:gd name="connsiteX0" fmla="*/ 1492 w 10028"/>
              <a:gd name="connsiteY0" fmla="*/ 16 h 10024"/>
              <a:gd name="connsiteX1" fmla="*/ 1481 w 10028"/>
              <a:gd name="connsiteY1" fmla="*/ 7635 h 10024"/>
              <a:gd name="connsiteX2" fmla="*/ 454 w 10028"/>
              <a:gd name="connsiteY2" fmla="*/ 9775 h 10024"/>
              <a:gd name="connsiteX3" fmla="*/ 9850 w 10028"/>
              <a:gd name="connsiteY3" fmla="*/ 2706 h 10024"/>
              <a:gd name="connsiteX4" fmla="*/ 4500 w 10028"/>
              <a:gd name="connsiteY4" fmla="*/ 0 h 10024"/>
              <a:gd name="connsiteX0" fmla="*/ 1422 w 9958"/>
              <a:gd name="connsiteY0" fmla="*/ 16 h 9919"/>
              <a:gd name="connsiteX1" fmla="*/ 1411 w 9958"/>
              <a:gd name="connsiteY1" fmla="*/ 7635 h 9919"/>
              <a:gd name="connsiteX2" fmla="*/ 384 w 9958"/>
              <a:gd name="connsiteY2" fmla="*/ 9775 h 9919"/>
              <a:gd name="connsiteX3" fmla="*/ 9780 w 9958"/>
              <a:gd name="connsiteY3" fmla="*/ 2706 h 9919"/>
              <a:gd name="connsiteX4" fmla="*/ 4430 w 9958"/>
              <a:gd name="connsiteY4" fmla="*/ 0 h 9919"/>
              <a:gd name="connsiteX0" fmla="*/ 1428 w 9999"/>
              <a:gd name="connsiteY0" fmla="*/ 16 h 10000"/>
              <a:gd name="connsiteX1" fmla="*/ 1417 w 9999"/>
              <a:gd name="connsiteY1" fmla="*/ 7697 h 10000"/>
              <a:gd name="connsiteX2" fmla="*/ 386 w 9999"/>
              <a:gd name="connsiteY2" fmla="*/ 9855 h 10000"/>
              <a:gd name="connsiteX3" fmla="*/ 9821 w 9999"/>
              <a:gd name="connsiteY3" fmla="*/ 2728 h 10000"/>
              <a:gd name="connsiteX4" fmla="*/ 4449 w 9999"/>
              <a:gd name="connsiteY4" fmla="*/ 0 h 10000"/>
              <a:gd name="connsiteX0" fmla="*/ 1422 w 9994"/>
              <a:gd name="connsiteY0" fmla="*/ 16 h 9999"/>
              <a:gd name="connsiteX1" fmla="*/ 1411 w 9994"/>
              <a:gd name="connsiteY1" fmla="*/ 7697 h 9999"/>
              <a:gd name="connsiteX2" fmla="*/ 380 w 9994"/>
              <a:gd name="connsiteY2" fmla="*/ 9855 h 9999"/>
              <a:gd name="connsiteX3" fmla="*/ 9816 w 9994"/>
              <a:gd name="connsiteY3" fmla="*/ 2728 h 9999"/>
              <a:gd name="connsiteX4" fmla="*/ 4443 w 9994"/>
              <a:gd name="connsiteY4" fmla="*/ 0 h 9999"/>
              <a:gd name="connsiteX0" fmla="*/ 1423 w 9861"/>
              <a:gd name="connsiteY0" fmla="*/ 16 h 10000"/>
              <a:gd name="connsiteX1" fmla="*/ 1412 w 9861"/>
              <a:gd name="connsiteY1" fmla="*/ 7698 h 10000"/>
              <a:gd name="connsiteX2" fmla="*/ 380 w 9861"/>
              <a:gd name="connsiteY2" fmla="*/ 9856 h 10000"/>
              <a:gd name="connsiteX3" fmla="*/ 3862 w 9861"/>
              <a:gd name="connsiteY3" fmla="*/ 7697 h 10000"/>
              <a:gd name="connsiteX4" fmla="*/ 9822 w 9861"/>
              <a:gd name="connsiteY4" fmla="*/ 2728 h 10000"/>
              <a:gd name="connsiteX5" fmla="*/ 4446 w 9861"/>
              <a:gd name="connsiteY5" fmla="*/ 0 h 10000"/>
              <a:gd name="connsiteX0" fmla="*/ 1115 w 9671"/>
              <a:gd name="connsiteY0" fmla="*/ 16 h 9856"/>
              <a:gd name="connsiteX1" fmla="*/ 1104 w 9671"/>
              <a:gd name="connsiteY1" fmla="*/ 7698 h 9856"/>
              <a:gd name="connsiteX2" fmla="*/ 57 w 9671"/>
              <a:gd name="connsiteY2" fmla="*/ 9856 h 9856"/>
              <a:gd name="connsiteX3" fmla="*/ 3585 w 9671"/>
              <a:gd name="connsiteY3" fmla="*/ 7710 h 9856"/>
              <a:gd name="connsiteX4" fmla="*/ 9632 w 9671"/>
              <a:gd name="connsiteY4" fmla="*/ 2728 h 9856"/>
              <a:gd name="connsiteX5" fmla="*/ 4181 w 9671"/>
              <a:gd name="connsiteY5" fmla="*/ 0 h 9856"/>
              <a:gd name="connsiteX0" fmla="*/ 1153 w 10001"/>
              <a:gd name="connsiteY0" fmla="*/ 16 h 10000"/>
              <a:gd name="connsiteX1" fmla="*/ 1142 w 10001"/>
              <a:gd name="connsiteY1" fmla="*/ 7810 h 10000"/>
              <a:gd name="connsiteX2" fmla="*/ 59 w 10001"/>
              <a:gd name="connsiteY2" fmla="*/ 10000 h 10000"/>
              <a:gd name="connsiteX3" fmla="*/ 3707 w 10001"/>
              <a:gd name="connsiteY3" fmla="*/ 7823 h 10000"/>
              <a:gd name="connsiteX4" fmla="*/ 9960 w 10001"/>
              <a:gd name="connsiteY4" fmla="*/ 2768 h 10000"/>
              <a:gd name="connsiteX5" fmla="*/ 4323 w 10001"/>
              <a:gd name="connsiteY5" fmla="*/ 0 h 10000"/>
              <a:gd name="connsiteX0" fmla="*/ 187 w 9035"/>
              <a:gd name="connsiteY0" fmla="*/ 16 h 8627"/>
              <a:gd name="connsiteX1" fmla="*/ 176 w 9035"/>
              <a:gd name="connsiteY1" fmla="*/ 7810 h 8627"/>
              <a:gd name="connsiteX2" fmla="*/ 2741 w 9035"/>
              <a:gd name="connsiteY2" fmla="*/ 7823 h 8627"/>
              <a:gd name="connsiteX3" fmla="*/ 8994 w 9035"/>
              <a:gd name="connsiteY3" fmla="*/ 2768 h 8627"/>
              <a:gd name="connsiteX4" fmla="*/ 3357 w 9035"/>
              <a:gd name="connsiteY4" fmla="*/ 0 h 8627"/>
              <a:gd name="connsiteX0" fmla="*/ 207 w 10000"/>
              <a:gd name="connsiteY0" fmla="*/ 19 h 9728"/>
              <a:gd name="connsiteX1" fmla="*/ 195 w 10000"/>
              <a:gd name="connsiteY1" fmla="*/ 9053 h 9728"/>
              <a:gd name="connsiteX2" fmla="*/ 3034 w 10000"/>
              <a:gd name="connsiteY2" fmla="*/ 9068 h 9728"/>
              <a:gd name="connsiteX3" fmla="*/ 9955 w 10000"/>
              <a:gd name="connsiteY3" fmla="*/ 3209 h 9728"/>
              <a:gd name="connsiteX4" fmla="*/ 3716 w 10000"/>
              <a:gd name="connsiteY4" fmla="*/ 0 h 9728"/>
              <a:gd name="connsiteX0" fmla="*/ 207 w 10000"/>
              <a:gd name="connsiteY0" fmla="*/ 20 h 9323"/>
              <a:gd name="connsiteX1" fmla="*/ 195 w 10000"/>
              <a:gd name="connsiteY1" fmla="*/ 9306 h 9323"/>
              <a:gd name="connsiteX2" fmla="*/ 3034 w 10000"/>
              <a:gd name="connsiteY2" fmla="*/ 9322 h 9323"/>
              <a:gd name="connsiteX3" fmla="*/ 9955 w 10000"/>
              <a:gd name="connsiteY3" fmla="*/ 3299 h 9323"/>
              <a:gd name="connsiteX4" fmla="*/ 3716 w 10000"/>
              <a:gd name="connsiteY4" fmla="*/ 0 h 9323"/>
              <a:gd name="connsiteX0" fmla="*/ 207 w 10000"/>
              <a:gd name="connsiteY0" fmla="*/ 21 h 10000"/>
              <a:gd name="connsiteX1" fmla="*/ 195 w 10000"/>
              <a:gd name="connsiteY1" fmla="*/ 9982 h 10000"/>
              <a:gd name="connsiteX2" fmla="*/ 3034 w 10000"/>
              <a:gd name="connsiteY2" fmla="*/ 9999 h 10000"/>
              <a:gd name="connsiteX3" fmla="*/ 9955 w 10000"/>
              <a:gd name="connsiteY3" fmla="*/ 3539 h 10000"/>
              <a:gd name="connsiteX4" fmla="*/ 3716 w 10000"/>
              <a:gd name="connsiteY4" fmla="*/ 0 h 10000"/>
              <a:gd name="connsiteX0" fmla="*/ 207 w 10000"/>
              <a:gd name="connsiteY0" fmla="*/ 21 h 10000"/>
              <a:gd name="connsiteX1" fmla="*/ 195 w 10000"/>
              <a:gd name="connsiteY1" fmla="*/ 9982 h 10000"/>
              <a:gd name="connsiteX2" fmla="*/ 3034 w 10000"/>
              <a:gd name="connsiteY2" fmla="*/ 9999 h 10000"/>
              <a:gd name="connsiteX3" fmla="*/ 9955 w 10000"/>
              <a:gd name="connsiteY3" fmla="*/ 3539 h 10000"/>
              <a:gd name="connsiteX4" fmla="*/ 3716 w 10000"/>
              <a:gd name="connsiteY4" fmla="*/ 0 h 10000"/>
              <a:gd name="connsiteX0" fmla="*/ 207 w 10000"/>
              <a:gd name="connsiteY0" fmla="*/ 21 h 9999"/>
              <a:gd name="connsiteX1" fmla="*/ 195 w 10000"/>
              <a:gd name="connsiteY1" fmla="*/ 9982 h 9999"/>
              <a:gd name="connsiteX2" fmla="*/ 3034 w 10000"/>
              <a:gd name="connsiteY2" fmla="*/ 9999 h 9999"/>
              <a:gd name="connsiteX3" fmla="*/ 9955 w 10000"/>
              <a:gd name="connsiteY3" fmla="*/ 3539 h 9999"/>
              <a:gd name="connsiteX4" fmla="*/ 3716 w 10000"/>
              <a:gd name="connsiteY4" fmla="*/ 0 h 9999"/>
              <a:gd name="connsiteX0" fmla="*/ 207 w 10000"/>
              <a:gd name="connsiteY0" fmla="*/ 21 h 9988"/>
              <a:gd name="connsiteX1" fmla="*/ 195 w 10000"/>
              <a:gd name="connsiteY1" fmla="*/ 9983 h 9988"/>
              <a:gd name="connsiteX2" fmla="*/ 7054 w 10000"/>
              <a:gd name="connsiteY2" fmla="*/ 9988 h 9988"/>
              <a:gd name="connsiteX3" fmla="*/ 9955 w 10000"/>
              <a:gd name="connsiteY3" fmla="*/ 3539 h 9988"/>
              <a:gd name="connsiteX4" fmla="*/ 3716 w 10000"/>
              <a:gd name="connsiteY4" fmla="*/ 0 h 9988"/>
              <a:gd name="connsiteX0" fmla="*/ 207 w 10624"/>
              <a:gd name="connsiteY0" fmla="*/ 21 h 10000"/>
              <a:gd name="connsiteX1" fmla="*/ 195 w 10624"/>
              <a:gd name="connsiteY1" fmla="*/ 9995 h 10000"/>
              <a:gd name="connsiteX2" fmla="*/ 7054 w 10624"/>
              <a:gd name="connsiteY2" fmla="*/ 10000 h 10000"/>
              <a:gd name="connsiteX3" fmla="*/ 9955 w 10624"/>
              <a:gd name="connsiteY3" fmla="*/ 3543 h 10000"/>
              <a:gd name="connsiteX4" fmla="*/ 3716 w 10624"/>
              <a:gd name="connsiteY4" fmla="*/ 0 h 10000"/>
              <a:gd name="connsiteX0" fmla="*/ 207 w 10624"/>
              <a:gd name="connsiteY0" fmla="*/ 21 h 10000"/>
              <a:gd name="connsiteX1" fmla="*/ 195 w 10624"/>
              <a:gd name="connsiteY1" fmla="*/ 9995 h 10000"/>
              <a:gd name="connsiteX2" fmla="*/ 7054 w 10624"/>
              <a:gd name="connsiteY2" fmla="*/ 10000 h 10000"/>
              <a:gd name="connsiteX3" fmla="*/ 9955 w 10624"/>
              <a:gd name="connsiteY3" fmla="*/ 3543 h 10000"/>
              <a:gd name="connsiteX4" fmla="*/ 3716 w 10624"/>
              <a:gd name="connsiteY4" fmla="*/ 0 h 10000"/>
              <a:gd name="connsiteX0" fmla="*/ 207 w 11005"/>
              <a:gd name="connsiteY0" fmla="*/ 21 h 10000"/>
              <a:gd name="connsiteX1" fmla="*/ 195 w 11005"/>
              <a:gd name="connsiteY1" fmla="*/ 9995 h 10000"/>
              <a:gd name="connsiteX2" fmla="*/ 7054 w 11005"/>
              <a:gd name="connsiteY2" fmla="*/ 10000 h 10000"/>
              <a:gd name="connsiteX3" fmla="*/ 9955 w 11005"/>
              <a:gd name="connsiteY3" fmla="*/ 3543 h 10000"/>
              <a:gd name="connsiteX4" fmla="*/ 3716 w 11005"/>
              <a:gd name="connsiteY4" fmla="*/ 0 h 10000"/>
              <a:gd name="connsiteX0" fmla="*/ 207 w 10944"/>
              <a:gd name="connsiteY0" fmla="*/ 21 h 10000"/>
              <a:gd name="connsiteX1" fmla="*/ 195 w 10944"/>
              <a:gd name="connsiteY1" fmla="*/ 9995 h 10000"/>
              <a:gd name="connsiteX2" fmla="*/ 7054 w 10944"/>
              <a:gd name="connsiteY2" fmla="*/ 10000 h 10000"/>
              <a:gd name="connsiteX3" fmla="*/ 9955 w 10944"/>
              <a:gd name="connsiteY3" fmla="*/ 3543 h 10000"/>
              <a:gd name="connsiteX4" fmla="*/ 3716 w 10944"/>
              <a:gd name="connsiteY4" fmla="*/ 0 h 10000"/>
              <a:gd name="connsiteX0" fmla="*/ 207 w 10909"/>
              <a:gd name="connsiteY0" fmla="*/ 21 h 10000"/>
              <a:gd name="connsiteX1" fmla="*/ 195 w 10909"/>
              <a:gd name="connsiteY1" fmla="*/ 9995 h 10000"/>
              <a:gd name="connsiteX2" fmla="*/ 7054 w 10909"/>
              <a:gd name="connsiteY2" fmla="*/ 10000 h 10000"/>
              <a:gd name="connsiteX3" fmla="*/ 9955 w 10909"/>
              <a:gd name="connsiteY3" fmla="*/ 3543 h 10000"/>
              <a:gd name="connsiteX4" fmla="*/ 3716 w 10909"/>
              <a:gd name="connsiteY4" fmla="*/ 0 h 10000"/>
              <a:gd name="connsiteX0" fmla="*/ 207 w 10909"/>
              <a:gd name="connsiteY0" fmla="*/ 21 h 10000"/>
              <a:gd name="connsiteX1" fmla="*/ 195 w 10909"/>
              <a:gd name="connsiteY1" fmla="*/ 9995 h 10000"/>
              <a:gd name="connsiteX2" fmla="*/ 7054 w 10909"/>
              <a:gd name="connsiteY2" fmla="*/ 10000 h 10000"/>
              <a:gd name="connsiteX3" fmla="*/ 9955 w 10909"/>
              <a:gd name="connsiteY3" fmla="*/ 3543 h 10000"/>
              <a:gd name="connsiteX4" fmla="*/ 3716 w 10909"/>
              <a:gd name="connsiteY4" fmla="*/ 0 h 10000"/>
              <a:gd name="connsiteX0" fmla="*/ 207 w 10955"/>
              <a:gd name="connsiteY0" fmla="*/ 21 h 10000"/>
              <a:gd name="connsiteX1" fmla="*/ 195 w 10955"/>
              <a:gd name="connsiteY1" fmla="*/ 9995 h 10000"/>
              <a:gd name="connsiteX2" fmla="*/ 7054 w 10955"/>
              <a:gd name="connsiteY2" fmla="*/ 10000 h 10000"/>
              <a:gd name="connsiteX3" fmla="*/ 9955 w 10955"/>
              <a:gd name="connsiteY3" fmla="*/ 3543 h 10000"/>
              <a:gd name="connsiteX4" fmla="*/ 3716 w 10955"/>
              <a:gd name="connsiteY4" fmla="*/ 0 h 10000"/>
              <a:gd name="connsiteX0" fmla="*/ 198 w 10946"/>
              <a:gd name="connsiteY0" fmla="*/ 21 h 10000"/>
              <a:gd name="connsiteX1" fmla="*/ 186 w 10946"/>
              <a:gd name="connsiteY1" fmla="*/ 9995 h 10000"/>
              <a:gd name="connsiteX2" fmla="*/ 7045 w 10946"/>
              <a:gd name="connsiteY2" fmla="*/ 10000 h 10000"/>
              <a:gd name="connsiteX3" fmla="*/ 9946 w 10946"/>
              <a:gd name="connsiteY3" fmla="*/ 3543 h 10000"/>
              <a:gd name="connsiteX4" fmla="*/ 3707 w 10946"/>
              <a:gd name="connsiteY4" fmla="*/ 0 h 10000"/>
              <a:gd name="connsiteX0" fmla="*/ 12 w 10760"/>
              <a:gd name="connsiteY0" fmla="*/ 21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1927 w 10760"/>
              <a:gd name="connsiteY0" fmla="*/ 9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3264 w 10760"/>
              <a:gd name="connsiteY0" fmla="*/ 159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2883 w 10760"/>
              <a:gd name="connsiteY0" fmla="*/ 13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2 w 7879"/>
              <a:gd name="connsiteY0" fmla="*/ 13 h 10000"/>
              <a:gd name="connsiteX1" fmla="*/ 499 w 7879"/>
              <a:gd name="connsiteY1" fmla="*/ 9990 h 10000"/>
              <a:gd name="connsiteX2" fmla="*/ 3978 w 7879"/>
              <a:gd name="connsiteY2" fmla="*/ 10000 h 10000"/>
              <a:gd name="connsiteX3" fmla="*/ 6879 w 7879"/>
              <a:gd name="connsiteY3" fmla="*/ 3543 h 10000"/>
              <a:gd name="connsiteX4" fmla="*/ 640 w 7879"/>
              <a:gd name="connsiteY4" fmla="*/ 0 h 10000"/>
              <a:gd name="connsiteX0" fmla="*/ 16 w 10014"/>
              <a:gd name="connsiteY0" fmla="*/ 13 h 10002"/>
              <a:gd name="connsiteX1" fmla="*/ 0 w 10014"/>
              <a:gd name="connsiteY1" fmla="*/ 10002 h 10002"/>
              <a:gd name="connsiteX2" fmla="*/ 5062 w 10014"/>
              <a:gd name="connsiteY2" fmla="*/ 10000 h 10002"/>
              <a:gd name="connsiteX3" fmla="*/ 8744 w 10014"/>
              <a:gd name="connsiteY3" fmla="*/ 3543 h 10002"/>
              <a:gd name="connsiteX4" fmla="*/ 825 w 10014"/>
              <a:gd name="connsiteY4" fmla="*/ 0 h 10002"/>
              <a:gd name="connsiteX0" fmla="*/ 22 w 10020"/>
              <a:gd name="connsiteY0" fmla="*/ 13 h 10002"/>
              <a:gd name="connsiteX1" fmla="*/ 6 w 10020"/>
              <a:gd name="connsiteY1" fmla="*/ 10002 h 10002"/>
              <a:gd name="connsiteX2" fmla="*/ 5068 w 10020"/>
              <a:gd name="connsiteY2" fmla="*/ 10000 h 10002"/>
              <a:gd name="connsiteX3" fmla="*/ 8750 w 10020"/>
              <a:gd name="connsiteY3" fmla="*/ 3543 h 10002"/>
              <a:gd name="connsiteX4" fmla="*/ 831 w 10020"/>
              <a:gd name="connsiteY4" fmla="*/ 0 h 10002"/>
              <a:gd name="connsiteX0" fmla="*/ 24 w 10019"/>
              <a:gd name="connsiteY0" fmla="*/ 21 h 10002"/>
              <a:gd name="connsiteX1" fmla="*/ 5 w 10019"/>
              <a:gd name="connsiteY1" fmla="*/ 10002 h 10002"/>
              <a:gd name="connsiteX2" fmla="*/ 5067 w 10019"/>
              <a:gd name="connsiteY2" fmla="*/ 10000 h 10002"/>
              <a:gd name="connsiteX3" fmla="*/ 8749 w 10019"/>
              <a:gd name="connsiteY3" fmla="*/ 3543 h 10002"/>
              <a:gd name="connsiteX4" fmla="*/ 830 w 10019"/>
              <a:gd name="connsiteY4" fmla="*/ 0 h 10002"/>
              <a:gd name="connsiteX0" fmla="*/ 24 w 10019"/>
              <a:gd name="connsiteY0" fmla="*/ 15 h 10002"/>
              <a:gd name="connsiteX1" fmla="*/ 5 w 10019"/>
              <a:gd name="connsiteY1" fmla="*/ 10002 h 10002"/>
              <a:gd name="connsiteX2" fmla="*/ 5067 w 10019"/>
              <a:gd name="connsiteY2" fmla="*/ 10000 h 10002"/>
              <a:gd name="connsiteX3" fmla="*/ 8749 w 10019"/>
              <a:gd name="connsiteY3" fmla="*/ 3543 h 10002"/>
              <a:gd name="connsiteX4" fmla="*/ 830 w 10019"/>
              <a:gd name="connsiteY4" fmla="*/ 0 h 10002"/>
              <a:gd name="connsiteX0" fmla="*/ 24 w 10019"/>
              <a:gd name="connsiteY0" fmla="*/ 13 h 10002"/>
              <a:gd name="connsiteX1" fmla="*/ 5 w 10019"/>
              <a:gd name="connsiteY1" fmla="*/ 10002 h 10002"/>
              <a:gd name="connsiteX2" fmla="*/ 5067 w 10019"/>
              <a:gd name="connsiteY2" fmla="*/ 10000 h 10002"/>
              <a:gd name="connsiteX3" fmla="*/ 8749 w 10019"/>
              <a:gd name="connsiteY3" fmla="*/ 3543 h 10002"/>
              <a:gd name="connsiteX4" fmla="*/ 830 w 10019"/>
              <a:gd name="connsiteY4" fmla="*/ 0 h 10002"/>
              <a:gd name="connsiteX0" fmla="*/ 18 w 10027"/>
              <a:gd name="connsiteY0" fmla="*/ 15 h 10002"/>
              <a:gd name="connsiteX1" fmla="*/ 13 w 10027"/>
              <a:gd name="connsiteY1" fmla="*/ 10002 h 10002"/>
              <a:gd name="connsiteX2" fmla="*/ 5075 w 10027"/>
              <a:gd name="connsiteY2" fmla="*/ 10000 h 10002"/>
              <a:gd name="connsiteX3" fmla="*/ 8757 w 10027"/>
              <a:gd name="connsiteY3" fmla="*/ 3543 h 10002"/>
              <a:gd name="connsiteX4" fmla="*/ 838 w 10027"/>
              <a:gd name="connsiteY4" fmla="*/ 0 h 10002"/>
              <a:gd name="connsiteX0" fmla="*/ 5 w 10014"/>
              <a:gd name="connsiteY0" fmla="*/ 15 h 10002"/>
              <a:gd name="connsiteX1" fmla="*/ 0 w 10014"/>
              <a:gd name="connsiteY1" fmla="*/ 10002 h 10002"/>
              <a:gd name="connsiteX2" fmla="*/ 5062 w 10014"/>
              <a:gd name="connsiteY2" fmla="*/ 10000 h 10002"/>
              <a:gd name="connsiteX3" fmla="*/ 8744 w 10014"/>
              <a:gd name="connsiteY3" fmla="*/ 3543 h 10002"/>
              <a:gd name="connsiteX4" fmla="*/ 825 w 10014"/>
              <a:gd name="connsiteY4" fmla="*/ 0 h 10002"/>
              <a:gd name="connsiteX0" fmla="*/ 5 w 10014"/>
              <a:gd name="connsiteY0" fmla="*/ 15 h 10002"/>
              <a:gd name="connsiteX1" fmla="*/ 0 w 10014"/>
              <a:gd name="connsiteY1" fmla="*/ 10002 h 10002"/>
              <a:gd name="connsiteX2" fmla="*/ 5062 w 10014"/>
              <a:gd name="connsiteY2" fmla="*/ 10000 h 10002"/>
              <a:gd name="connsiteX3" fmla="*/ 8744 w 10014"/>
              <a:gd name="connsiteY3" fmla="*/ 3543 h 10002"/>
              <a:gd name="connsiteX4" fmla="*/ 801 w 10014"/>
              <a:gd name="connsiteY4" fmla="*/ 0 h 10002"/>
              <a:gd name="connsiteX0" fmla="*/ 5 w 10014"/>
              <a:gd name="connsiteY0" fmla="*/ 15 h 10002"/>
              <a:gd name="connsiteX1" fmla="*/ 0 w 10014"/>
              <a:gd name="connsiteY1" fmla="*/ 10002 h 10002"/>
              <a:gd name="connsiteX2" fmla="*/ 5062 w 10014"/>
              <a:gd name="connsiteY2" fmla="*/ 10000 h 10002"/>
              <a:gd name="connsiteX3" fmla="*/ 8744 w 10014"/>
              <a:gd name="connsiteY3" fmla="*/ 3543 h 10002"/>
              <a:gd name="connsiteX4" fmla="*/ 801 w 10014"/>
              <a:gd name="connsiteY4" fmla="*/ 0 h 10002"/>
              <a:gd name="connsiteX0" fmla="*/ 5 w 9975"/>
              <a:gd name="connsiteY0" fmla="*/ 15 h 10002"/>
              <a:gd name="connsiteX1" fmla="*/ 0 w 9975"/>
              <a:gd name="connsiteY1" fmla="*/ 10002 h 10002"/>
              <a:gd name="connsiteX2" fmla="*/ 5062 w 9975"/>
              <a:gd name="connsiteY2" fmla="*/ 10000 h 10002"/>
              <a:gd name="connsiteX3" fmla="*/ 8744 w 9975"/>
              <a:gd name="connsiteY3" fmla="*/ 3543 h 10002"/>
              <a:gd name="connsiteX4" fmla="*/ 801 w 9975"/>
              <a:gd name="connsiteY4" fmla="*/ 0 h 10002"/>
              <a:gd name="connsiteX0" fmla="*/ 5 w 10033"/>
              <a:gd name="connsiteY0" fmla="*/ 15 h 10000"/>
              <a:gd name="connsiteX1" fmla="*/ 0 w 10033"/>
              <a:gd name="connsiteY1" fmla="*/ 10000 h 10000"/>
              <a:gd name="connsiteX2" fmla="*/ 5075 w 10033"/>
              <a:gd name="connsiteY2" fmla="*/ 9998 h 10000"/>
              <a:gd name="connsiteX3" fmla="*/ 8766 w 10033"/>
              <a:gd name="connsiteY3" fmla="*/ 3542 h 10000"/>
              <a:gd name="connsiteX4" fmla="*/ 803 w 10033"/>
              <a:gd name="connsiteY4" fmla="*/ 0 h 10000"/>
              <a:gd name="connsiteX0" fmla="*/ 0 w 10359"/>
              <a:gd name="connsiteY0" fmla="*/ 5 h 10000"/>
              <a:gd name="connsiteX1" fmla="*/ 326 w 10359"/>
              <a:gd name="connsiteY1" fmla="*/ 10000 h 10000"/>
              <a:gd name="connsiteX2" fmla="*/ 5401 w 10359"/>
              <a:gd name="connsiteY2" fmla="*/ 9998 h 10000"/>
              <a:gd name="connsiteX3" fmla="*/ 9092 w 10359"/>
              <a:gd name="connsiteY3" fmla="*/ 3542 h 10000"/>
              <a:gd name="connsiteX4" fmla="*/ 1129 w 10359"/>
              <a:gd name="connsiteY4" fmla="*/ 0 h 10000"/>
              <a:gd name="connsiteX0" fmla="*/ 11 w 10370"/>
              <a:gd name="connsiteY0" fmla="*/ 5 h 9998"/>
              <a:gd name="connsiteX1" fmla="*/ 0 w 10370"/>
              <a:gd name="connsiteY1" fmla="*/ 9983 h 9998"/>
              <a:gd name="connsiteX2" fmla="*/ 5412 w 10370"/>
              <a:gd name="connsiteY2" fmla="*/ 9998 h 9998"/>
              <a:gd name="connsiteX3" fmla="*/ 9103 w 10370"/>
              <a:gd name="connsiteY3" fmla="*/ 3542 h 9998"/>
              <a:gd name="connsiteX4" fmla="*/ 1140 w 10370"/>
              <a:gd name="connsiteY4" fmla="*/ 0 h 9998"/>
              <a:gd name="connsiteX0" fmla="*/ 11 w 10000"/>
              <a:gd name="connsiteY0" fmla="*/ 5 h 10000"/>
              <a:gd name="connsiteX1" fmla="*/ 0 w 10000"/>
              <a:gd name="connsiteY1" fmla="*/ 9995 h 10000"/>
              <a:gd name="connsiteX2" fmla="*/ 5219 w 10000"/>
              <a:gd name="connsiteY2" fmla="*/ 10000 h 10000"/>
              <a:gd name="connsiteX3" fmla="*/ 8778 w 10000"/>
              <a:gd name="connsiteY3" fmla="*/ 3543 h 10000"/>
              <a:gd name="connsiteX4" fmla="*/ 1099 w 10000"/>
              <a:gd name="connsiteY4" fmla="*/ 0 h 10000"/>
              <a:gd name="connsiteX0" fmla="*/ 11 w 10000"/>
              <a:gd name="connsiteY0" fmla="*/ 5 h 10000"/>
              <a:gd name="connsiteX1" fmla="*/ 0 w 10000"/>
              <a:gd name="connsiteY1" fmla="*/ 10000 h 10000"/>
              <a:gd name="connsiteX2" fmla="*/ 5219 w 10000"/>
              <a:gd name="connsiteY2" fmla="*/ 10000 h 10000"/>
              <a:gd name="connsiteX3" fmla="*/ 8778 w 10000"/>
              <a:gd name="connsiteY3" fmla="*/ 3543 h 10000"/>
              <a:gd name="connsiteX4" fmla="*/ 109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1" y="5"/>
                </a:moveTo>
                <a:cubicBezTo>
                  <a:pt x="4" y="653"/>
                  <a:pt x="6" y="9269"/>
                  <a:pt x="0" y="10000"/>
                </a:cubicBezTo>
                <a:lnTo>
                  <a:pt x="5219" y="10000"/>
                </a:lnTo>
                <a:cubicBezTo>
                  <a:pt x="11830" y="6870"/>
                  <a:pt x="10065" y="3822"/>
                  <a:pt x="8778" y="3543"/>
                </a:cubicBezTo>
                <a:cubicBezTo>
                  <a:pt x="9452" y="5694"/>
                  <a:pt x="2995" y="3804"/>
                  <a:pt x="1099" y="0"/>
                </a:cubicBezTo>
              </a:path>
            </a:pathLst>
          </a:custGeom>
          <a:solidFill>
            <a:schemeClr val="accent3"/>
          </a:solidFill>
          <a:ln w="9525">
            <a:noFill/>
            <a:round/>
            <a:headEnd/>
            <a:tailEnd/>
          </a:ln>
        </p:spPr>
        <p:txBody>
          <a:bodyPr vert="horz" wrap="square" lIns="116708" tIns="58354" rIns="116708" bIns="58354" numCol="1" anchor="t" anchorCtr="0" compatLnSpc="1">
            <a:prstTxWarp prst="textNoShape">
              <a:avLst/>
            </a:prstTxWarp>
          </a:bodyPr>
          <a:lstStyle/>
          <a:p>
            <a:endParaRPr lang="en-US" sz="3063" dirty="0">
              <a:latin typeface="Segoe UI" panose="020B0502040204020203" pitchFamily="34" charset="0"/>
              <a:cs typeface="Segoe UI" panose="020B0502040204020203" pitchFamily="34" charset="0"/>
            </a:endParaRPr>
          </a:p>
        </p:txBody>
      </p:sp>
      <p:grpSp>
        <p:nvGrpSpPr>
          <p:cNvPr id="5" name="Group 4"/>
          <p:cNvGrpSpPr/>
          <p:nvPr userDrawn="1"/>
        </p:nvGrpSpPr>
        <p:grpSpPr>
          <a:xfrm>
            <a:off x="4938561" y="2397562"/>
            <a:ext cx="721601" cy="682904"/>
            <a:chOff x="5662614" y="3032124"/>
            <a:chExt cx="863600" cy="801689"/>
          </a:xfrm>
        </p:grpSpPr>
        <p:sp>
          <p:nvSpPr>
            <p:cNvPr id="6" name="Freeform 5"/>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063" dirty="0">
                <a:latin typeface="Segoe UI" panose="020B0502040204020203" pitchFamily="34" charset="0"/>
                <a:cs typeface="Segoe UI" panose="020B0502040204020203" pitchFamily="34" charset="0"/>
              </a:endParaRPr>
            </a:p>
          </p:txBody>
        </p:sp>
        <p:sp>
          <p:nvSpPr>
            <p:cNvPr id="7" name="Freeform 6"/>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063" dirty="0">
                <a:latin typeface="Segoe UI" panose="020B0502040204020203" pitchFamily="34" charset="0"/>
                <a:cs typeface="Segoe UI" panose="020B0502040204020203" pitchFamily="34" charset="0"/>
              </a:endParaRPr>
            </a:p>
          </p:txBody>
        </p:sp>
      </p:grpSp>
      <p:sp>
        <p:nvSpPr>
          <p:cNvPr id="16" name="Rectangle 15"/>
          <p:cNvSpPr/>
          <p:nvPr userDrawn="1"/>
        </p:nvSpPr>
        <p:spPr>
          <a:xfrm>
            <a:off x="803871" y="5006599"/>
            <a:ext cx="3918376" cy="779701"/>
          </a:xfrm>
          <a:prstGeom prst="rect">
            <a:avLst/>
          </a:prstGeom>
        </p:spPr>
        <p:txBody>
          <a:bodyPr wrap="square" lIns="0" tIns="0" rIns="0" bIns="0" anchor="b" anchorCtr="0">
            <a:spAutoFit/>
          </a:bodyPr>
          <a:lstStyle/>
          <a:p>
            <a:pPr>
              <a:spcAft>
                <a:spcPts val="766"/>
              </a:spcAft>
            </a:pPr>
            <a:r>
              <a:rPr lang="en-US" sz="1100" noProof="0" dirty="0">
                <a:solidFill>
                  <a:schemeClr val="bg1"/>
                </a:solidFill>
                <a:latin typeface="Segoe UI" panose="020B0502040204020203" pitchFamily="34" charset="0"/>
                <a:cs typeface="Segoe UI" panose="020B0502040204020203" pitchFamily="34" charset="0"/>
              </a:rPr>
              <a:t>This message contains information that may be privileged or confidential and is the property of the Capgemini Group.</a:t>
            </a:r>
            <a:br>
              <a:rPr lang="en-US" sz="1100" noProof="0" dirty="0">
                <a:solidFill>
                  <a:schemeClr val="bg1"/>
                </a:solidFill>
                <a:latin typeface="Segoe UI" panose="020B0502040204020203" pitchFamily="34" charset="0"/>
                <a:cs typeface="Segoe UI" panose="020B0502040204020203" pitchFamily="34" charset="0"/>
              </a:rPr>
            </a:br>
            <a:r>
              <a:rPr lang="en-US" sz="1100" noProof="0" dirty="0">
                <a:solidFill>
                  <a:schemeClr val="bg1"/>
                </a:solidFill>
                <a:latin typeface="Segoe UI" panose="020B0502040204020203" pitchFamily="34" charset="0"/>
                <a:cs typeface="Segoe UI" panose="020B0502040204020203" pitchFamily="34" charset="0"/>
              </a:rPr>
              <a:t>Copyright © 2018 Capgemini. All rights reserved.</a:t>
            </a:r>
          </a:p>
          <a:p>
            <a:pPr marL="0" marR="0" indent="0" defTabSz="1222411" rtl="0" eaLnBrk="1" fontAlgn="auto" latinLnBrk="0" hangingPunct="1">
              <a:lnSpc>
                <a:spcPct val="100000"/>
              </a:lnSpc>
              <a:spcBef>
                <a:spcPts val="0"/>
              </a:spcBef>
              <a:spcAft>
                <a:spcPts val="766"/>
              </a:spcAft>
              <a:buClrTx/>
              <a:buSzTx/>
              <a:buFontTx/>
              <a:buNone/>
              <a:tabLst/>
              <a:defRPr/>
            </a:pPr>
            <a:r>
              <a:rPr lang="en-US" sz="1100" noProof="0" dirty="0">
                <a:solidFill>
                  <a:schemeClr val="bg1"/>
                </a:solidFill>
                <a:latin typeface="Segoe UI" panose="020B0502040204020203" pitchFamily="34" charset="0"/>
                <a:cs typeface="Segoe UI" panose="020B0502040204020203" pitchFamily="34" charset="0"/>
              </a:rPr>
              <a:t>Rightshore</a:t>
            </a:r>
            <a:r>
              <a:rPr lang="en-US" sz="1100" baseline="30000" noProof="0" dirty="0">
                <a:solidFill>
                  <a:schemeClr val="bg1"/>
                </a:solidFill>
                <a:latin typeface="Segoe UI" panose="020B0502040204020203" pitchFamily="34" charset="0"/>
                <a:cs typeface="Segoe UI" panose="020B0502040204020203" pitchFamily="34" charset="0"/>
              </a:rPr>
              <a:t>®</a:t>
            </a:r>
            <a:r>
              <a:rPr lang="en-US" sz="1100" noProof="0" dirty="0">
                <a:solidFill>
                  <a:schemeClr val="bg1"/>
                </a:solidFill>
                <a:latin typeface="Segoe UI" panose="020B0502040204020203" pitchFamily="34" charset="0"/>
                <a:cs typeface="Segoe UI" panose="020B0502040204020203" pitchFamily="34" charset="0"/>
              </a:rPr>
              <a:t> is a trademark belonging to Capgemini.</a:t>
            </a:r>
          </a:p>
        </p:txBody>
      </p:sp>
      <p:sp>
        <p:nvSpPr>
          <p:cNvPr id="18" name="Rectangle 17">
            <a:hlinkClick r:id="rId6"/>
          </p:cNvPr>
          <p:cNvSpPr/>
          <p:nvPr userDrawn="1"/>
        </p:nvSpPr>
        <p:spPr>
          <a:xfrm>
            <a:off x="7003822" y="2817791"/>
            <a:ext cx="2293461" cy="124781"/>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6708" tIns="58354" rIns="116708" bIns="58354" rtlCol="0" anchor="ctr"/>
          <a:lstStyle/>
          <a:p>
            <a:pPr algn="ctr"/>
            <a:endParaRPr lang="en-GB" sz="4084" dirty="0">
              <a:latin typeface="Segoe UI" panose="020B0502040204020203" pitchFamily="34" charset="0"/>
              <a:cs typeface="Segoe UI" panose="020B0502040204020203" pitchFamily="34" charset="0"/>
            </a:endParaRPr>
          </a:p>
        </p:txBody>
      </p:sp>
      <p:pic>
        <p:nvPicPr>
          <p:cNvPr id="24" name="Picture 2" descr="D:\My Work\Template\Icons\Social Media\LinkedIN.png">
            <a:hlinkClick r:id="rId7"/>
          </p:cNvPr>
          <p:cNvPicPr>
            <a:picLocks noChangeAspect="1" noChangeArrowheads="1"/>
          </p:cNvPicPr>
          <p:nvPr userDrawn="1"/>
        </p:nvPicPr>
        <p:blipFill>
          <a:blip r:embed="rId8" cstate="print"/>
          <a:srcRect/>
          <a:stretch>
            <a:fillRect/>
          </a:stretch>
        </p:blipFill>
        <p:spPr bwMode="auto">
          <a:xfrm>
            <a:off x="1237871" y="3450893"/>
            <a:ext cx="436029" cy="444510"/>
          </a:xfrm>
          <a:prstGeom prst="rect">
            <a:avLst/>
          </a:prstGeom>
          <a:noFill/>
        </p:spPr>
      </p:pic>
      <p:pic>
        <p:nvPicPr>
          <p:cNvPr id="25" name="Picture 4" descr="D:\My Work\Template\Icons\Social Media\SlideShare.png">
            <a:hlinkClick r:id="rId9"/>
          </p:cNvPr>
          <p:cNvPicPr>
            <a:picLocks noChangeAspect="1" noChangeArrowheads="1"/>
          </p:cNvPicPr>
          <p:nvPr userDrawn="1"/>
        </p:nvPicPr>
        <p:blipFill>
          <a:blip r:embed="rId10" cstate="print"/>
          <a:srcRect/>
          <a:stretch>
            <a:fillRect/>
          </a:stretch>
        </p:blipFill>
        <p:spPr bwMode="auto">
          <a:xfrm>
            <a:off x="1739568" y="3450893"/>
            <a:ext cx="436029" cy="444510"/>
          </a:xfrm>
          <a:prstGeom prst="rect">
            <a:avLst/>
          </a:prstGeom>
          <a:noFill/>
        </p:spPr>
      </p:pic>
      <p:pic>
        <p:nvPicPr>
          <p:cNvPr id="26" name="Picture 5" descr="D:\My Work\Template\Icons\Social Media\Twitter.png">
            <a:hlinkClick r:id="rId11"/>
          </p:cNvPr>
          <p:cNvPicPr>
            <a:picLocks noChangeAspect="1" noChangeArrowheads="1"/>
          </p:cNvPicPr>
          <p:nvPr userDrawn="1"/>
        </p:nvPicPr>
        <p:blipFill>
          <a:blip r:embed="rId12" cstate="print"/>
          <a:srcRect/>
          <a:stretch>
            <a:fillRect/>
          </a:stretch>
        </p:blipFill>
        <p:spPr bwMode="auto">
          <a:xfrm>
            <a:off x="2241266" y="3450893"/>
            <a:ext cx="436029" cy="444510"/>
          </a:xfrm>
          <a:prstGeom prst="rect">
            <a:avLst/>
          </a:prstGeom>
          <a:noFill/>
        </p:spPr>
      </p:pic>
      <p:pic>
        <p:nvPicPr>
          <p:cNvPr id="27" name="Picture 6" descr="D:\My Work\Template\Icons\Social Media\YouTube.png">
            <a:hlinkClick r:id="rId13"/>
          </p:cNvPr>
          <p:cNvPicPr>
            <a:picLocks noChangeAspect="1" noChangeArrowheads="1"/>
          </p:cNvPicPr>
          <p:nvPr userDrawn="1"/>
        </p:nvPicPr>
        <p:blipFill>
          <a:blip r:embed="rId14" cstate="print"/>
          <a:srcRect/>
          <a:stretch>
            <a:fillRect/>
          </a:stretch>
        </p:blipFill>
        <p:spPr bwMode="auto">
          <a:xfrm>
            <a:off x="2742962" y="3450893"/>
            <a:ext cx="436029" cy="444510"/>
          </a:xfrm>
          <a:prstGeom prst="rect">
            <a:avLst/>
          </a:prstGeom>
          <a:noFill/>
        </p:spPr>
      </p:pic>
      <p:pic>
        <p:nvPicPr>
          <p:cNvPr id="28" name="Picture 7" descr="D:\My Work\Template\Icons\Social Media\Facebook.png">
            <a:hlinkClick r:id="rId15"/>
          </p:cNvPr>
          <p:cNvPicPr>
            <a:picLocks noChangeAspect="1" noChangeArrowheads="1"/>
          </p:cNvPicPr>
          <p:nvPr userDrawn="1"/>
        </p:nvPicPr>
        <p:blipFill>
          <a:blip r:embed="rId16" cstate="print"/>
          <a:srcRect/>
          <a:stretch>
            <a:fillRect/>
          </a:stretch>
        </p:blipFill>
        <p:spPr bwMode="auto">
          <a:xfrm>
            <a:off x="736172" y="3450893"/>
            <a:ext cx="436029" cy="444510"/>
          </a:xfrm>
          <a:prstGeom prst="rect">
            <a:avLst/>
          </a:prstGeom>
          <a:noFill/>
        </p:spPr>
      </p:pic>
      <p:pic>
        <p:nvPicPr>
          <p:cNvPr id="29" name="Picture 28"/>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726405" y="4057790"/>
            <a:ext cx="3350503" cy="268168"/>
          </a:xfrm>
          <a:prstGeom prst="rect">
            <a:avLst/>
          </a:prstGeom>
        </p:spPr>
      </p:pic>
    </p:spTree>
    <p:extLst>
      <p:ext uri="{BB962C8B-B14F-4D97-AF65-F5344CB8AC3E}">
        <p14:creationId xmlns:p14="http://schemas.microsoft.com/office/powerpoint/2010/main" val="420635474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1_Section Opener2">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Freeform 73"/>
          <p:cNvSpPr>
            <a:spLocks/>
          </p:cNvSpPr>
          <p:nvPr userDrawn="1"/>
        </p:nvSpPr>
        <p:spPr bwMode="auto">
          <a:xfrm flipH="1">
            <a:off x="6781800" y="-721502"/>
            <a:ext cx="7696200" cy="7579502"/>
          </a:xfrm>
          <a:custGeom>
            <a:avLst/>
            <a:gdLst>
              <a:gd name="T0" fmla="*/ 527 w 527"/>
              <a:gd name="T1" fmla="*/ 232 h 519"/>
              <a:gd name="T2" fmla="*/ 132 w 527"/>
              <a:gd name="T3" fmla="*/ 53 h 519"/>
              <a:gd name="T4" fmla="*/ 29 w 527"/>
              <a:gd name="T5" fmla="*/ 254 h 519"/>
              <a:gd name="T6" fmla="*/ 375 w 527"/>
              <a:gd name="T7" fmla="*/ 456 h 519"/>
              <a:gd name="T8" fmla="*/ 377 w 527"/>
              <a:gd name="T9" fmla="*/ 519 h 519"/>
              <a:gd name="T10" fmla="*/ 411 w 527"/>
              <a:gd name="T11" fmla="*/ 519 h 519"/>
              <a:gd name="T12" fmla="*/ 527 w 527"/>
              <a:gd name="T13" fmla="*/ 232 h 519"/>
            </a:gdLst>
            <a:ahLst/>
            <a:cxnLst>
              <a:cxn ang="0">
                <a:pos x="T0" y="T1"/>
              </a:cxn>
              <a:cxn ang="0">
                <a:pos x="T2" y="T3"/>
              </a:cxn>
              <a:cxn ang="0">
                <a:pos x="T4" y="T5"/>
              </a:cxn>
              <a:cxn ang="0">
                <a:pos x="T6" y="T7"/>
              </a:cxn>
              <a:cxn ang="0">
                <a:pos x="T8" y="T9"/>
              </a:cxn>
              <a:cxn ang="0">
                <a:pos x="T10" y="T11"/>
              </a:cxn>
              <a:cxn ang="0">
                <a:pos x="T12" y="T13"/>
              </a:cxn>
            </a:cxnLst>
            <a:rect l="0" t="0" r="r" b="b"/>
            <a:pathLst>
              <a:path w="527" h="519">
                <a:moveTo>
                  <a:pt x="527" y="232"/>
                </a:moveTo>
                <a:cubicBezTo>
                  <a:pt x="428" y="195"/>
                  <a:pt x="294" y="0"/>
                  <a:pt x="132" y="53"/>
                </a:cubicBezTo>
                <a:cubicBezTo>
                  <a:pt x="40" y="84"/>
                  <a:pt x="0" y="183"/>
                  <a:pt x="29" y="254"/>
                </a:cubicBezTo>
                <a:cubicBezTo>
                  <a:pt x="96" y="420"/>
                  <a:pt x="335" y="344"/>
                  <a:pt x="375" y="456"/>
                </a:cubicBezTo>
                <a:cubicBezTo>
                  <a:pt x="384" y="483"/>
                  <a:pt x="383" y="503"/>
                  <a:pt x="377" y="519"/>
                </a:cubicBezTo>
                <a:cubicBezTo>
                  <a:pt x="411" y="519"/>
                  <a:pt x="411" y="519"/>
                  <a:pt x="411" y="519"/>
                </a:cubicBezTo>
                <a:cubicBezTo>
                  <a:pt x="487" y="453"/>
                  <a:pt x="522" y="345"/>
                  <a:pt x="527" y="232"/>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7379131" y="2719643"/>
            <a:ext cx="4751909" cy="1418714"/>
          </a:xfrm>
          <a:prstGeom prst="rect">
            <a:avLst/>
          </a:prstGeom>
        </p:spPr>
        <p:txBody>
          <a:bodyPr anchor="t" anchorCtr="0">
            <a:normAutofit/>
          </a:bodyPr>
          <a:lstStyle>
            <a:lvl1pPr marL="0" indent="0" algn="l">
              <a:lnSpc>
                <a:spcPct val="100000"/>
              </a:lnSpc>
              <a:buNone/>
              <a:defRPr sz="4400">
                <a:solidFill>
                  <a:schemeClr val="bg1"/>
                </a:solidFill>
              </a:defRPr>
            </a:lvl1pPr>
            <a:lvl2pPr marL="457200" indent="0">
              <a:buNone/>
              <a:defRPr sz="6000">
                <a:solidFill>
                  <a:schemeClr val="bg1"/>
                </a:solidFill>
              </a:defRPr>
            </a:lvl2pPr>
          </a:lstStyle>
          <a:p>
            <a:pPr lvl="0"/>
            <a:r>
              <a:rPr lang="en-US"/>
              <a:t>Click to add section title</a:t>
            </a:r>
          </a:p>
        </p:txBody>
      </p:sp>
    </p:spTree>
    <p:extLst>
      <p:ext uri="{BB962C8B-B14F-4D97-AF65-F5344CB8AC3E}">
        <p14:creationId xmlns:p14="http://schemas.microsoft.com/office/powerpoint/2010/main" val="96784990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Black_Backgroun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13200" y="6306704"/>
            <a:ext cx="1062165" cy="551297"/>
          </a:xfrm>
          <a:prstGeom prst="rect">
            <a:avLst/>
          </a:prstGeom>
        </p:spPr>
      </p:pic>
    </p:spTree>
    <p:extLst>
      <p:ext uri="{BB962C8B-B14F-4D97-AF65-F5344CB8AC3E}">
        <p14:creationId xmlns:p14="http://schemas.microsoft.com/office/powerpoint/2010/main" val="243306731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_Black_Backgroun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13200" y="6306704"/>
            <a:ext cx="1062165" cy="551297"/>
          </a:xfrm>
          <a:prstGeom prst="rect">
            <a:avLst/>
          </a:prstGeom>
        </p:spPr>
      </p:pic>
    </p:spTree>
    <p:extLst>
      <p:ext uri="{BB962C8B-B14F-4D97-AF65-F5344CB8AC3E}">
        <p14:creationId xmlns:p14="http://schemas.microsoft.com/office/powerpoint/2010/main" val="2356966058"/>
      </p:ext>
    </p:extLst>
  </p:cSld>
  <p:clrMapOvr>
    <a:overrideClrMapping bg1="dk1" tx1="lt1" bg2="dk2" tx2="lt2" accent1="accent1" accent2="accent2" accent3="accent3" accent4="accent4" accent5="accent5" accent6="accent6" hlink="hlink" folHlink="folHlink"/>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Line Header Content">
    <p:spTree>
      <p:nvGrpSpPr>
        <p:cNvPr id="1" name=""/>
        <p:cNvGrpSpPr/>
        <p:nvPr/>
      </p:nvGrpSpPr>
      <p:grpSpPr>
        <a:xfrm>
          <a:off x="0" y="0"/>
          <a:ext cx="0" cy="0"/>
          <a:chOff x="0" y="0"/>
          <a:chExt cx="0" cy="0"/>
        </a:xfrm>
      </p:grpSpPr>
      <p:cxnSp>
        <p:nvCxnSpPr>
          <p:cNvPr id="14" name="Straight Connector 13"/>
          <p:cNvCxnSpPr/>
          <p:nvPr userDrawn="1"/>
        </p:nvCxnSpPr>
        <p:spPr>
          <a:xfrm>
            <a:off x="523393" y="458827"/>
            <a:ext cx="11129819" cy="0"/>
          </a:xfrm>
          <a:prstGeom prst="line">
            <a:avLst/>
          </a:prstGeom>
          <a:ln w="19050" cmpd="sng">
            <a:solidFill>
              <a:srgbClr val="58595B"/>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523393" y="200909"/>
            <a:ext cx="11129819" cy="218952"/>
          </a:xfrm>
          <a:prstGeom prst="rect">
            <a:avLst/>
          </a:prstGeom>
        </p:spPr>
        <p:txBody>
          <a:bodyPr vert="horz" lIns="0" tIns="0" rIns="0" bIns="0"/>
          <a:lstStyle>
            <a:lvl1pPr marL="0" indent="0">
              <a:spcBef>
                <a:spcPts val="0"/>
              </a:spcBef>
              <a:buNone/>
              <a:defRPr lang="en-US" sz="1200" b="0" i="0" kern="1200" smtClean="0">
                <a:solidFill>
                  <a:srgbClr val="58595B"/>
                </a:solidFill>
                <a:latin typeface="Helvetica" charset="0"/>
                <a:ea typeface="Helvetica" charset="0"/>
                <a:cs typeface="Helvetica" charset="0"/>
              </a:defRPr>
            </a:lvl1pPr>
          </a:lstStyle>
          <a:p>
            <a:pPr lvl="0"/>
            <a:r>
              <a:rPr lang="en-US" dirty="0"/>
              <a:t>CLICK TO EDIT MASTER TEXT STYLES</a:t>
            </a:r>
          </a:p>
        </p:txBody>
      </p:sp>
    </p:spTree>
    <p:extLst>
      <p:ext uri="{BB962C8B-B14F-4D97-AF65-F5344CB8AC3E}">
        <p14:creationId xmlns:p14="http://schemas.microsoft.com/office/powerpoint/2010/main" val="386892405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1_Title Slide 1">
    <p:bg>
      <p:bgPr>
        <a:solidFill>
          <a:srgbClr val="E6E7E7"/>
        </a:solidFill>
        <a:effectLst/>
      </p:bgPr>
    </p:bg>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7" name="Object 6"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1" name="Title 1"/>
          <p:cNvSpPr>
            <a:spLocks noGrp="1"/>
          </p:cNvSpPr>
          <p:nvPr>
            <p:ph type="ctrTitle" hasCustomPrompt="1"/>
          </p:nvPr>
        </p:nvSpPr>
        <p:spPr>
          <a:xfrm>
            <a:off x="407988" y="2782297"/>
            <a:ext cx="4774258" cy="14751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defRPr lang="en-US" sz="2600" b="1" dirty="0">
                <a:solidFill>
                  <a:schemeClr val="tx1"/>
                </a:solidFill>
              </a:defRPr>
            </a:lvl1pPr>
          </a:lstStyle>
          <a:p>
            <a:pPr marL="0" lvl="0"/>
            <a:r>
              <a:rPr lang="en-US" dirty="0"/>
              <a:t>Click to insert title</a:t>
            </a:r>
          </a:p>
        </p:txBody>
      </p:sp>
      <p:sp>
        <p:nvSpPr>
          <p:cNvPr id="12" name="Subtitle 2"/>
          <p:cNvSpPr>
            <a:spLocks noGrp="1"/>
          </p:cNvSpPr>
          <p:nvPr>
            <p:ph type="subTitle" idx="1" hasCustomPrompt="1"/>
          </p:nvPr>
        </p:nvSpPr>
        <p:spPr>
          <a:xfrm>
            <a:off x="407988" y="4400324"/>
            <a:ext cx="4774257"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sz="1600" b="1" dirty="0">
                <a:solidFill>
                  <a:schemeClr val="tx1"/>
                </a:solidFill>
              </a:defRPr>
            </a:lvl1pPr>
          </a:lstStyle>
          <a:p>
            <a:pPr marL="0" lvl="0"/>
            <a:r>
              <a:rPr lang="en-US" dirty="0"/>
              <a:t>Click to insert presenter, location, and date</a:t>
            </a:r>
          </a:p>
        </p:txBody>
      </p:sp>
    </p:spTree>
    <p:extLst>
      <p:ext uri="{BB962C8B-B14F-4D97-AF65-F5344CB8AC3E}">
        <p14:creationId xmlns:p14="http://schemas.microsoft.com/office/powerpoint/2010/main" val="975361628"/>
      </p:ext>
    </p:extLst>
  </p:cSld>
  <p:clrMapOvr>
    <a:masterClrMapping/>
  </p:clrMapOvr>
  <p:extLst>
    <p:ext uri="{DCECCB84-F9BA-43D5-87BE-67443E8EF086}">
      <p15:sldGuideLst xmlns:p15="http://schemas.microsoft.com/office/powerpoint/2012/main">
        <p15:guide id="1" orient="horz" pos="3339">
          <p15:clr>
            <a:srgbClr val="FBAE40"/>
          </p15:clr>
        </p15:guide>
        <p15:guide id="2" pos="257">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5_Titre seul">
    <p:spTree>
      <p:nvGrpSpPr>
        <p:cNvPr id="1" name=""/>
        <p:cNvGrpSpPr/>
        <p:nvPr/>
      </p:nvGrpSpPr>
      <p:grpSpPr>
        <a:xfrm>
          <a:off x="0" y="0"/>
          <a:ext cx="0" cy="0"/>
          <a:chOff x="0" y="0"/>
          <a:chExt cx="0" cy="0"/>
        </a:xfrm>
      </p:grpSpPr>
      <p:grpSp>
        <p:nvGrpSpPr>
          <p:cNvPr id="4" name="Group 3"/>
          <p:cNvGrpSpPr/>
          <p:nvPr userDrawn="1"/>
        </p:nvGrpSpPr>
        <p:grpSpPr>
          <a:xfrm>
            <a:off x="-5324" y="-11820"/>
            <a:ext cx="12216384" cy="1372079"/>
            <a:chOff x="-3993" y="-8865"/>
            <a:chExt cx="9162288" cy="1029059"/>
          </a:xfrm>
        </p:grpSpPr>
        <p:sp>
          <p:nvSpPr>
            <p:cNvPr id="8" name="Rectangle 7"/>
            <p:cNvSpPr/>
            <p:nvPr userDrawn="1">
              <p:custDataLst>
                <p:tags r:id="rId3"/>
              </p:custDataLst>
            </p:nvPr>
          </p:nvSpPr>
          <p:spPr bwMode="auto">
            <a:xfrm>
              <a:off x="-1041" y="-8865"/>
              <a:ext cx="9147298" cy="1029059"/>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1744042 w 12324337"/>
                <a:gd name="connsiteY7" fmla="*/ 117552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233913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6 w 13203131"/>
                <a:gd name="connsiteY0" fmla="*/ 0 h 2958168"/>
                <a:gd name="connsiteX1" fmla="*/ 13202375 w 13203131"/>
                <a:gd name="connsiteY1" fmla="*/ 0 h 2958168"/>
                <a:gd name="connsiteX2" fmla="*/ 13201877 w 13203131"/>
                <a:gd name="connsiteY2" fmla="*/ 1476338 h 2958168"/>
                <a:gd name="connsiteX3" fmla="*/ 11929314 w 13203131"/>
                <a:gd name="connsiteY3" fmla="*/ 2153103 h 2958168"/>
                <a:gd name="connsiteX4" fmla="*/ 4958278 w 13203131"/>
                <a:gd name="connsiteY4" fmla="*/ 2159512 h 2958168"/>
                <a:gd name="connsiteX5" fmla="*/ 3821609 w 13203131"/>
                <a:gd name="connsiteY5" fmla="*/ 2958168 h 2958168"/>
                <a:gd name="connsiteX6" fmla="*/ 2640720 w 13203131"/>
                <a:gd name="connsiteY6" fmla="*/ 2174065 h 2958168"/>
                <a:gd name="connsiteX7" fmla="*/ 1758386 w 13203131"/>
                <a:gd name="connsiteY7" fmla="*/ 2188049 h 2958168"/>
                <a:gd name="connsiteX8" fmla="*/ 1763256 w 13203131"/>
                <a:gd name="connsiteY8" fmla="*/ 0 h 2958168"/>
                <a:gd name="connsiteX0" fmla="*/ 4870 w 11444745"/>
                <a:gd name="connsiteY0" fmla="*/ 0 h 2958168"/>
                <a:gd name="connsiteX1" fmla="*/ 11443989 w 11444745"/>
                <a:gd name="connsiteY1" fmla="*/ 0 h 2958168"/>
                <a:gd name="connsiteX2" fmla="*/ 11443491 w 11444745"/>
                <a:gd name="connsiteY2" fmla="*/ 1476338 h 2958168"/>
                <a:gd name="connsiteX3" fmla="*/ 10170928 w 11444745"/>
                <a:gd name="connsiteY3" fmla="*/ 2153103 h 2958168"/>
                <a:gd name="connsiteX4" fmla="*/ 3199892 w 11444745"/>
                <a:gd name="connsiteY4" fmla="*/ 2159512 h 2958168"/>
                <a:gd name="connsiteX5" fmla="*/ 2063223 w 11444745"/>
                <a:gd name="connsiteY5" fmla="*/ 2958168 h 2958168"/>
                <a:gd name="connsiteX6" fmla="*/ 882334 w 11444745"/>
                <a:gd name="connsiteY6" fmla="*/ 2174065 h 2958168"/>
                <a:gd name="connsiteX7" fmla="*/ 0 w 11444745"/>
                <a:gd name="connsiteY7" fmla="*/ 2188049 h 2958168"/>
                <a:gd name="connsiteX8" fmla="*/ 4870 w 1144474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0170928 w 16276755"/>
                <a:gd name="connsiteY3" fmla="*/ 2153103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5472016 w 16276755"/>
                <a:gd name="connsiteY3" fmla="*/ 2188049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88049 h 2958168"/>
                <a:gd name="connsiteX8" fmla="*/ 1 w 16273653"/>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95845 h 2958168"/>
                <a:gd name="connsiteX8" fmla="*/ 1 w 16273653"/>
                <a:gd name="connsiteY8" fmla="*/ 0 h 2958168"/>
                <a:gd name="connsiteX0" fmla="*/ 1 w 21695427"/>
                <a:gd name="connsiteY0" fmla="*/ 0 h 2958168"/>
                <a:gd name="connsiteX1" fmla="*/ 16273141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427"/>
                <a:gd name="connsiteY0" fmla="*/ 0 h 2958168"/>
                <a:gd name="connsiteX1" fmla="*/ 21694172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15467147 w 21695939"/>
                <a:gd name="connsiteY3" fmla="*/ 2188049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20899883 w 21695939"/>
                <a:gd name="connsiteY3" fmla="*/ 2195845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2 w 21700437"/>
                <a:gd name="connsiteY0" fmla="*/ 0 h 4325468"/>
                <a:gd name="connsiteX1" fmla="*/ 21699925 w 21700437"/>
                <a:gd name="connsiteY1" fmla="*/ 1367300 h 4325468"/>
                <a:gd name="connsiteX2" fmla="*/ 21698670 w 21700437"/>
                <a:gd name="connsiteY2" fmla="*/ 3188064 h 4325468"/>
                <a:gd name="connsiteX3" fmla="*/ 20904381 w 21700437"/>
                <a:gd name="connsiteY3" fmla="*/ 3563145 h 4325468"/>
                <a:gd name="connsiteX4" fmla="*/ 3199521 w 21700437"/>
                <a:gd name="connsiteY4" fmla="*/ 3526812 h 4325468"/>
                <a:gd name="connsiteX5" fmla="*/ 2062852 w 21700437"/>
                <a:gd name="connsiteY5" fmla="*/ 4325468 h 4325468"/>
                <a:gd name="connsiteX6" fmla="*/ 881963 w 21700437"/>
                <a:gd name="connsiteY6" fmla="*/ 3541365 h 4325468"/>
                <a:gd name="connsiteX7" fmla="*/ 4500 w 21700437"/>
                <a:gd name="connsiteY7" fmla="*/ 3563145 h 4325468"/>
                <a:gd name="connsiteX8" fmla="*/ 2 w 21700437"/>
                <a:gd name="connsiteY8" fmla="*/ 0 h 4325468"/>
                <a:gd name="connsiteX0" fmla="*/ 2 w 21699925"/>
                <a:gd name="connsiteY0" fmla="*/ 0 h 4325468"/>
                <a:gd name="connsiteX1" fmla="*/ 21698669 w 21699925"/>
                <a:gd name="connsiteY1" fmla="*/ 0 h 4325468"/>
                <a:gd name="connsiteX2" fmla="*/ 21698670 w 21699925"/>
                <a:gd name="connsiteY2" fmla="*/ 3188064 h 4325468"/>
                <a:gd name="connsiteX3" fmla="*/ 20904381 w 21699925"/>
                <a:gd name="connsiteY3" fmla="*/ 3563145 h 4325468"/>
                <a:gd name="connsiteX4" fmla="*/ 3199521 w 21699925"/>
                <a:gd name="connsiteY4" fmla="*/ 3526812 h 4325468"/>
                <a:gd name="connsiteX5" fmla="*/ 2062852 w 21699925"/>
                <a:gd name="connsiteY5" fmla="*/ 4325468 h 4325468"/>
                <a:gd name="connsiteX6" fmla="*/ 881963 w 21699925"/>
                <a:gd name="connsiteY6" fmla="*/ 3541365 h 4325468"/>
                <a:gd name="connsiteX7" fmla="*/ 4500 w 21699925"/>
                <a:gd name="connsiteY7" fmla="*/ 3563145 h 4325468"/>
                <a:gd name="connsiteX8" fmla="*/ 2 w 21699925"/>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1018295 w 22713720"/>
                <a:gd name="connsiteY7" fmla="*/ 3563145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0 w 22713720"/>
                <a:gd name="connsiteY7" fmla="*/ 3529270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0899886 w 22713720"/>
                <a:gd name="connsiteY3" fmla="*/ 3551158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2977"/>
                <a:gd name="connsiteY0" fmla="*/ 0 h 4325468"/>
                <a:gd name="connsiteX1" fmla="*/ 22712464 w 22712977"/>
                <a:gd name="connsiteY1" fmla="*/ 0 h 4325468"/>
                <a:gd name="connsiteX2" fmla="*/ 21694177 w 22712977"/>
                <a:gd name="connsiteY2" fmla="*/ 3166173 h 4325468"/>
                <a:gd name="connsiteX3" fmla="*/ 20899886 w 22712977"/>
                <a:gd name="connsiteY3" fmla="*/ 3551158 h 4325468"/>
                <a:gd name="connsiteX4" fmla="*/ 4213316 w 22712977"/>
                <a:gd name="connsiteY4" fmla="*/ 3526812 h 4325468"/>
                <a:gd name="connsiteX5" fmla="*/ 3076647 w 22712977"/>
                <a:gd name="connsiteY5" fmla="*/ 4325468 h 4325468"/>
                <a:gd name="connsiteX6" fmla="*/ 1895758 w 22712977"/>
                <a:gd name="connsiteY6" fmla="*/ 3541365 h 4325468"/>
                <a:gd name="connsiteX7" fmla="*/ 2 w 22712977"/>
                <a:gd name="connsiteY7" fmla="*/ 3551158 h 4325468"/>
                <a:gd name="connsiteX8" fmla="*/ 3 w 22712977"/>
                <a:gd name="connsiteY8" fmla="*/ 0 h 4325468"/>
                <a:gd name="connsiteX0" fmla="*/ 3 w 21695432"/>
                <a:gd name="connsiteY0" fmla="*/ 0 h 4325468"/>
                <a:gd name="connsiteX1" fmla="*/ 21153955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9849 w 21695432"/>
                <a:gd name="connsiteY4" fmla="*/ 3526990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0 w 21717461"/>
                <a:gd name="connsiteY0" fmla="*/ 726087 h 4303631"/>
                <a:gd name="connsiteX1" fmla="*/ 21716773 w 21717461"/>
                <a:gd name="connsiteY1" fmla="*/ 54 h 4303631"/>
                <a:gd name="connsiteX2" fmla="*/ 21716773 w 21717461"/>
                <a:gd name="connsiteY2" fmla="*/ 3144336 h 4303631"/>
                <a:gd name="connsiteX3" fmla="*/ 20922482 w 21717461"/>
                <a:gd name="connsiteY3" fmla="*/ 3529321 h 4303631"/>
                <a:gd name="connsiteX4" fmla="*/ 4242445 w 21717461"/>
                <a:gd name="connsiteY4" fmla="*/ 3505153 h 4303631"/>
                <a:gd name="connsiteX5" fmla="*/ 3099243 w 21717461"/>
                <a:gd name="connsiteY5" fmla="*/ 4303631 h 4303631"/>
                <a:gd name="connsiteX6" fmla="*/ 1924889 w 21717461"/>
                <a:gd name="connsiteY6" fmla="*/ 3505153 h 4303631"/>
                <a:gd name="connsiteX7" fmla="*/ 22601 w 21717461"/>
                <a:gd name="connsiteY7" fmla="*/ 3505153 h 4303631"/>
                <a:gd name="connsiteX8" fmla="*/ 0 w 21717461"/>
                <a:gd name="connsiteY8" fmla="*/ 726087 h 4303631"/>
                <a:gd name="connsiteX0" fmla="*/ 0 w 21694863"/>
                <a:gd name="connsiteY0" fmla="*/ 258723 h 4303719"/>
                <a:gd name="connsiteX1" fmla="*/ 21694175 w 21694863"/>
                <a:gd name="connsiteY1" fmla="*/ 142 h 4303719"/>
                <a:gd name="connsiteX2" fmla="*/ 21694175 w 21694863"/>
                <a:gd name="connsiteY2" fmla="*/ 3144424 h 4303719"/>
                <a:gd name="connsiteX3" fmla="*/ 20899884 w 21694863"/>
                <a:gd name="connsiteY3" fmla="*/ 3529409 h 4303719"/>
                <a:gd name="connsiteX4" fmla="*/ 4219847 w 21694863"/>
                <a:gd name="connsiteY4" fmla="*/ 3505241 h 4303719"/>
                <a:gd name="connsiteX5" fmla="*/ 3076645 w 21694863"/>
                <a:gd name="connsiteY5" fmla="*/ 4303719 h 4303719"/>
                <a:gd name="connsiteX6" fmla="*/ 1902291 w 21694863"/>
                <a:gd name="connsiteY6" fmla="*/ 3505241 h 4303719"/>
                <a:gd name="connsiteX7" fmla="*/ 3 w 21694863"/>
                <a:gd name="connsiteY7" fmla="*/ 3505241 h 4303719"/>
                <a:gd name="connsiteX8" fmla="*/ 0 w 21694863"/>
                <a:gd name="connsiteY8" fmla="*/ 258723 h 4303719"/>
                <a:gd name="connsiteX0" fmla="*/ 0 w 21716780"/>
                <a:gd name="connsiteY0" fmla="*/ 0 h 4044996"/>
                <a:gd name="connsiteX1" fmla="*/ 21716773 w 21716780"/>
                <a:gd name="connsiteY1" fmla="*/ 816560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716780"/>
                <a:gd name="connsiteY0" fmla="*/ 0 h 4044996"/>
                <a:gd name="connsiteX1" fmla="*/ 21716773 w 21716780"/>
                <a:gd name="connsiteY1" fmla="*/ 45263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3 w 21699862"/>
                <a:gd name="connsiteY7" fmla="*/ 3246518 h 4044996"/>
                <a:gd name="connsiteX8" fmla="*/ 0 w 21699862"/>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1034633 w 21699862"/>
                <a:gd name="connsiteY7" fmla="*/ 3253993 h 4044996"/>
                <a:gd name="connsiteX8" fmla="*/ 3 w 21699862"/>
                <a:gd name="connsiteY8" fmla="*/ 3246518 h 4044996"/>
                <a:gd name="connsiteX9" fmla="*/ 0 w 21699862"/>
                <a:gd name="connsiteY9" fmla="*/ 0 h 4044996"/>
                <a:gd name="connsiteX0" fmla="*/ 0 w 21699862"/>
                <a:gd name="connsiteY0" fmla="*/ 22627 h 4067623"/>
                <a:gd name="connsiteX1" fmla="*/ 1034633 w 21699862"/>
                <a:gd name="connsiteY1" fmla="*/ 0 h 4067623"/>
                <a:gd name="connsiteX2" fmla="*/ 21699824 w 21699862"/>
                <a:gd name="connsiteY2" fmla="*/ 56205 h 4067623"/>
                <a:gd name="connsiteX3" fmla="*/ 21694175 w 21699862"/>
                <a:gd name="connsiteY3" fmla="*/ 2908328 h 4067623"/>
                <a:gd name="connsiteX4" fmla="*/ 20899884 w 21699862"/>
                <a:gd name="connsiteY4" fmla="*/ 3293313 h 4067623"/>
                <a:gd name="connsiteX5" fmla="*/ 4219847 w 21699862"/>
                <a:gd name="connsiteY5" fmla="*/ 3269145 h 4067623"/>
                <a:gd name="connsiteX6" fmla="*/ 3076645 w 21699862"/>
                <a:gd name="connsiteY6" fmla="*/ 4067623 h 4067623"/>
                <a:gd name="connsiteX7" fmla="*/ 1902291 w 21699862"/>
                <a:gd name="connsiteY7" fmla="*/ 3269145 h 4067623"/>
                <a:gd name="connsiteX8" fmla="*/ 1034633 w 21699862"/>
                <a:gd name="connsiteY8" fmla="*/ 3276620 h 4067623"/>
                <a:gd name="connsiteX9" fmla="*/ 3 w 21699862"/>
                <a:gd name="connsiteY9" fmla="*/ 3269145 h 4067623"/>
                <a:gd name="connsiteX10" fmla="*/ 0 w 21699862"/>
                <a:gd name="connsiteY10" fmla="*/ 22627 h 4067623"/>
                <a:gd name="connsiteX0" fmla="*/ 893057 w 22592916"/>
                <a:gd name="connsiteY0" fmla="*/ 3269145 h 4067623"/>
                <a:gd name="connsiteX1" fmla="*/ 1927687 w 22592916"/>
                <a:gd name="connsiteY1" fmla="*/ 0 h 4067623"/>
                <a:gd name="connsiteX2" fmla="*/ 22592878 w 22592916"/>
                <a:gd name="connsiteY2" fmla="*/ 56205 h 4067623"/>
                <a:gd name="connsiteX3" fmla="*/ 22587229 w 22592916"/>
                <a:gd name="connsiteY3" fmla="*/ 2908328 h 4067623"/>
                <a:gd name="connsiteX4" fmla="*/ 21792938 w 22592916"/>
                <a:gd name="connsiteY4" fmla="*/ 3293313 h 4067623"/>
                <a:gd name="connsiteX5" fmla="*/ 5112901 w 22592916"/>
                <a:gd name="connsiteY5" fmla="*/ 3269145 h 4067623"/>
                <a:gd name="connsiteX6" fmla="*/ 3969699 w 22592916"/>
                <a:gd name="connsiteY6" fmla="*/ 4067623 h 4067623"/>
                <a:gd name="connsiteX7" fmla="*/ 2795345 w 22592916"/>
                <a:gd name="connsiteY7" fmla="*/ 3269145 h 4067623"/>
                <a:gd name="connsiteX8" fmla="*/ 1927687 w 22592916"/>
                <a:gd name="connsiteY8" fmla="*/ 3276620 h 4067623"/>
                <a:gd name="connsiteX9" fmla="*/ 893057 w 22592916"/>
                <a:gd name="connsiteY9" fmla="*/ 3269145 h 4067623"/>
                <a:gd name="connsiteX0" fmla="*/ 0 w 20665229"/>
                <a:gd name="connsiteY0" fmla="*/ 3276620 h 4067623"/>
                <a:gd name="connsiteX1" fmla="*/ 0 w 20665229"/>
                <a:gd name="connsiteY1" fmla="*/ 0 h 4067623"/>
                <a:gd name="connsiteX2" fmla="*/ 20665191 w 20665229"/>
                <a:gd name="connsiteY2" fmla="*/ 56205 h 4067623"/>
                <a:gd name="connsiteX3" fmla="*/ 20659542 w 20665229"/>
                <a:gd name="connsiteY3" fmla="*/ 2908328 h 4067623"/>
                <a:gd name="connsiteX4" fmla="*/ 19865251 w 20665229"/>
                <a:gd name="connsiteY4" fmla="*/ 3293313 h 4067623"/>
                <a:gd name="connsiteX5" fmla="*/ 3185214 w 20665229"/>
                <a:gd name="connsiteY5" fmla="*/ 3269145 h 4067623"/>
                <a:gd name="connsiteX6" fmla="*/ 2042012 w 20665229"/>
                <a:gd name="connsiteY6" fmla="*/ 4067623 h 4067623"/>
                <a:gd name="connsiteX7" fmla="*/ 867658 w 20665229"/>
                <a:gd name="connsiteY7" fmla="*/ 3269145 h 4067623"/>
                <a:gd name="connsiteX8" fmla="*/ 0 w 20665229"/>
                <a:gd name="connsiteY8" fmla="*/ 3276620 h 4067623"/>
                <a:gd name="connsiteX0" fmla="*/ 30487 w 20695716"/>
                <a:gd name="connsiteY0" fmla="*/ 3247694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30487 w 20695716"/>
                <a:gd name="connsiteY8" fmla="*/ 3247694 h 4038697"/>
                <a:gd name="connsiteX0" fmla="*/ 7622 w 20695716"/>
                <a:gd name="connsiteY0" fmla="*/ 3231165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7622 w 20695716"/>
                <a:gd name="connsiteY8" fmla="*/ 3231165 h 4038697"/>
                <a:gd name="connsiteX0" fmla="*/ 7622 w 26846280"/>
                <a:gd name="connsiteY0" fmla="*/ 3231165 h 4038697"/>
                <a:gd name="connsiteX1" fmla="*/ 0 w 26846280"/>
                <a:gd name="connsiteY1" fmla="*/ 0 h 4038697"/>
                <a:gd name="connsiteX2" fmla="*/ 26846280 w 26846280"/>
                <a:gd name="connsiteY2" fmla="*/ 849000 h 4038697"/>
                <a:gd name="connsiteX3" fmla="*/ 20690029 w 26846280"/>
                <a:gd name="connsiteY3" fmla="*/ 2879402 h 4038697"/>
                <a:gd name="connsiteX4" fmla="*/ 19895738 w 26846280"/>
                <a:gd name="connsiteY4" fmla="*/ 3264387 h 4038697"/>
                <a:gd name="connsiteX5" fmla="*/ 3215701 w 26846280"/>
                <a:gd name="connsiteY5" fmla="*/ 3240219 h 4038697"/>
                <a:gd name="connsiteX6" fmla="*/ 2072499 w 26846280"/>
                <a:gd name="connsiteY6" fmla="*/ 4038697 h 4038697"/>
                <a:gd name="connsiteX7" fmla="*/ 898145 w 26846280"/>
                <a:gd name="connsiteY7" fmla="*/ 3240219 h 4038697"/>
                <a:gd name="connsiteX8" fmla="*/ 7622 w 26846280"/>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19895738 w 26879142"/>
                <a:gd name="connsiteY4" fmla="*/ 3264387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83264"/>
                <a:gd name="connsiteY0" fmla="*/ 3231165 h 4038697"/>
                <a:gd name="connsiteX1" fmla="*/ 0 w 26883264"/>
                <a:gd name="connsiteY1" fmla="*/ 0 h 4038697"/>
                <a:gd name="connsiteX2" fmla="*/ 26883213 w 26883264"/>
                <a:gd name="connsiteY2" fmla="*/ 797512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6 w 26875648"/>
                <a:gd name="connsiteY0" fmla="*/ 2733417 h 3540949"/>
                <a:gd name="connsiteX1" fmla="*/ 889350 w 26875648"/>
                <a:gd name="connsiteY1" fmla="*/ 0 h 3540949"/>
                <a:gd name="connsiteX2" fmla="*/ 26875597 w 26875648"/>
                <a:gd name="connsiteY2" fmla="*/ 288323 h 3540949"/>
                <a:gd name="connsiteX3" fmla="*/ 26871492 w 26875648"/>
                <a:gd name="connsiteY3" fmla="*/ 1649339 h 3540949"/>
                <a:gd name="connsiteX4" fmla="*/ 25496808 w 26875648"/>
                <a:gd name="connsiteY4" fmla="*/ 2692262 h 3540949"/>
                <a:gd name="connsiteX5" fmla="*/ 3208085 w 26875648"/>
                <a:gd name="connsiteY5" fmla="*/ 2742471 h 3540949"/>
                <a:gd name="connsiteX6" fmla="*/ 2064883 w 26875648"/>
                <a:gd name="connsiteY6" fmla="*/ 3540949 h 3540949"/>
                <a:gd name="connsiteX7" fmla="*/ 890529 w 26875648"/>
                <a:gd name="connsiteY7" fmla="*/ 2742471 h 3540949"/>
                <a:gd name="connsiteX8" fmla="*/ 6 w 26875648"/>
                <a:gd name="connsiteY8" fmla="*/ 2733417 h 3540949"/>
                <a:gd name="connsiteX0" fmla="*/ 6 w 26875648"/>
                <a:gd name="connsiteY0" fmla="*/ 2445094 h 3252626"/>
                <a:gd name="connsiteX1" fmla="*/ 894628 w 26875648"/>
                <a:gd name="connsiteY1" fmla="*/ 49230 h 3252626"/>
                <a:gd name="connsiteX2" fmla="*/ 26875597 w 26875648"/>
                <a:gd name="connsiteY2" fmla="*/ 0 h 3252626"/>
                <a:gd name="connsiteX3" fmla="*/ 26871492 w 26875648"/>
                <a:gd name="connsiteY3" fmla="*/ 1361016 h 3252626"/>
                <a:gd name="connsiteX4" fmla="*/ 25496808 w 26875648"/>
                <a:gd name="connsiteY4" fmla="*/ 2403939 h 3252626"/>
                <a:gd name="connsiteX5" fmla="*/ 3208085 w 26875648"/>
                <a:gd name="connsiteY5" fmla="*/ 2454148 h 3252626"/>
                <a:gd name="connsiteX6" fmla="*/ 2064883 w 26875648"/>
                <a:gd name="connsiteY6" fmla="*/ 3252626 h 3252626"/>
                <a:gd name="connsiteX7" fmla="*/ 890529 w 26875648"/>
                <a:gd name="connsiteY7" fmla="*/ 2454148 h 3252626"/>
                <a:gd name="connsiteX8" fmla="*/ 6 w 26875648"/>
                <a:gd name="connsiteY8" fmla="*/ 2445094 h 3252626"/>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09 h 3254887"/>
                <a:gd name="connsiteX8" fmla="*/ 6 w 26875648"/>
                <a:gd name="connsiteY8" fmla="*/ 2447355 h 3254887"/>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11 h 3254887"/>
                <a:gd name="connsiteX8" fmla="*/ 6 w 26875648"/>
                <a:gd name="connsiteY8" fmla="*/ 2447355 h 3254887"/>
                <a:gd name="connsiteX0" fmla="*/ 0 w 25985119"/>
                <a:gd name="connsiteY0" fmla="*/ 2456411 h 3254887"/>
                <a:gd name="connsiteX1" fmla="*/ 77969 w 25985119"/>
                <a:gd name="connsiteY1" fmla="*/ 0 h 3254887"/>
                <a:gd name="connsiteX2" fmla="*/ 25985068 w 25985119"/>
                <a:gd name="connsiteY2" fmla="*/ 2261 h 3254887"/>
                <a:gd name="connsiteX3" fmla="*/ 25980963 w 25985119"/>
                <a:gd name="connsiteY3" fmla="*/ 1363277 h 3254887"/>
                <a:gd name="connsiteX4" fmla="*/ 24606279 w 25985119"/>
                <a:gd name="connsiteY4" fmla="*/ 2406200 h 3254887"/>
                <a:gd name="connsiteX5" fmla="*/ 2317556 w 25985119"/>
                <a:gd name="connsiteY5" fmla="*/ 2456409 h 3254887"/>
                <a:gd name="connsiteX6" fmla="*/ 1174354 w 25985119"/>
                <a:gd name="connsiteY6" fmla="*/ 3254887 h 3254887"/>
                <a:gd name="connsiteX7" fmla="*/ 0 w 25985119"/>
                <a:gd name="connsiteY7" fmla="*/ 2456411 h 3254887"/>
                <a:gd name="connsiteX0" fmla="*/ 17005 w 25907150"/>
                <a:gd name="connsiteY0" fmla="*/ 2427806 h 3254887"/>
                <a:gd name="connsiteX1" fmla="*/ 0 w 25907150"/>
                <a:gd name="connsiteY1" fmla="*/ 0 h 3254887"/>
                <a:gd name="connsiteX2" fmla="*/ 25907099 w 25907150"/>
                <a:gd name="connsiteY2" fmla="*/ 2261 h 3254887"/>
                <a:gd name="connsiteX3" fmla="*/ 25902994 w 25907150"/>
                <a:gd name="connsiteY3" fmla="*/ 1363277 h 3254887"/>
                <a:gd name="connsiteX4" fmla="*/ 24528310 w 25907150"/>
                <a:gd name="connsiteY4" fmla="*/ 2406200 h 3254887"/>
                <a:gd name="connsiteX5" fmla="*/ 2239587 w 25907150"/>
                <a:gd name="connsiteY5" fmla="*/ 2456409 h 3254887"/>
                <a:gd name="connsiteX6" fmla="*/ 1096385 w 25907150"/>
                <a:gd name="connsiteY6" fmla="*/ 3254887 h 3254887"/>
                <a:gd name="connsiteX7" fmla="*/ 17005 w 25907150"/>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09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05113 w 25915879"/>
                <a:gd name="connsiteY6" fmla="*/ 3169172 h 3169172"/>
                <a:gd name="connsiteX7" fmla="*/ 0 w 25915879"/>
                <a:gd name="connsiteY7" fmla="*/ 2447870 h 3169172"/>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37451 w 25915879"/>
                <a:gd name="connsiteY6" fmla="*/ 3169172 h 3169172"/>
                <a:gd name="connsiteX7" fmla="*/ 0 w 25915879"/>
                <a:gd name="connsiteY7" fmla="*/ 2447870 h 3169172"/>
                <a:gd name="connsiteX0" fmla="*/ 0 w 25915879"/>
                <a:gd name="connsiteY0" fmla="*/ 2447870 h 3021118"/>
                <a:gd name="connsiteX1" fmla="*/ 8729 w 25915879"/>
                <a:gd name="connsiteY1" fmla="*/ 0 h 3021118"/>
                <a:gd name="connsiteX2" fmla="*/ 25915828 w 25915879"/>
                <a:gd name="connsiteY2" fmla="*/ 2261 h 3021118"/>
                <a:gd name="connsiteX3" fmla="*/ 25911723 w 25915879"/>
                <a:gd name="connsiteY3" fmla="*/ 1363277 h 3021118"/>
                <a:gd name="connsiteX4" fmla="*/ 24537039 w 25915879"/>
                <a:gd name="connsiteY4" fmla="*/ 2406200 h 3021118"/>
                <a:gd name="connsiteX5" fmla="*/ 2248316 w 25915879"/>
                <a:gd name="connsiteY5" fmla="*/ 2456411 h 3021118"/>
                <a:gd name="connsiteX6" fmla="*/ 1133859 w 25915879"/>
                <a:gd name="connsiteY6" fmla="*/ 3021118 h 3021118"/>
                <a:gd name="connsiteX7" fmla="*/ 0 w 25915879"/>
                <a:gd name="connsiteY7" fmla="*/ 2447870 h 3021118"/>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49688"/>
                <a:gd name="connsiteX1" fmla="*/ 8729 w 25915879"/>
                <a:gd name="connsiteY1" fmla="*/ 0 h 3149688"/>
                <a:gd name="connsiteX2" fmla="*/ 25915828 w 25915879"/>
                <a:gd name="connsiteY2" fmla="*/ 2261 h 3149688"/>
                <a:gd name="connsiteX3" fmla="*/ 25911723 w 25915879"/>
                <a:gd name="connsiteY3" fmla="*/ 1363277 h 3149688"/>
                <a:gd name="connsiteX4" fmla="*/ 24537039 w 25915879"/>
                <a:gd name="connsiteY4" fmla="*/ 2406200 h 3149688"/>
                <a:gd name="connsiteX5" fmla="*/ 2248316 w 25915879"/>
                <a:gd name="connsiteY5" fmla="*/ 2456411 h 3149688"/>
                <a:gd name="connsiteX6" fmla="*/ 1137451 w 25915879"/>
                <a:gd name="connsiteY6" fmla="*/ 3149688 h 3149688"/>
                <a:gd name="connsiteX7" fmla="*/ 0 w 25915879"/>
                <a:gd name="connsiteY7" fmla="*/ 2447870 h 3149688"/>
                <a:gd name="connsiteX0" fmla="*/ 0 w 25915879"/>
                <a:gd name="connsiteY0" fmla="*/ 2447870 h 3161374"/>
                <a:gd name="connsiteX1" fmla="*/ 8729 w 25915879"/>
                <a:gd name="connsiteY1" fmla="*/ 0 h 3161374"/>
                <a:gd name="connsiteX2" fmla="*/ 25915828 w 25915879"/>
                <a:gd name="connsiteY2" fmla="*/ 2261 h 3161374"/>
                <a:gd name="connsiteX3" fmla="*/ 25911723 w 25915879"/>
                <a:gd name="connsiteY3" fmla="*/ 1363277 h 3161374"/>
                <a:gd name="connsiteX4" fmla="*/ 24537039 w 25915879"/>
                <a:gd name="connsiteY4" fmla="*/ 2406200 h 3161374"/>
                <a:gd name="connsiteX5" fmla="*/ 2248316 w 25915879"/>
                <a:gd name="connsiteY5" fmla="*/ 2456411 h 3161374"/>
                <a:gd name="connsiteX6" fmla="*/ 1137451 w 25915879"/>
                <a:gd name="connsiteY6" fmla="*/ 3161374 h 3161374"/>
                <a:gd name="connsiteX7" fmla="*/ 0 w 25915879"/>
                <a:gd name="connsiteY7" fmla="*/ 2447870 h 316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15879" h="3161374">
                  <a:moveTo>
                    <a:pt x="0" y="2447870"/>
                  </a:moveTo>
                  <a:cubicBezTo>
                    <a:pt x="1367" y="1638601"/>
                    <a:pt x="7362" y="809269"/>
                    <a:pt x="8729" y="0"/>
                  </a:cubicBezTo>
                  <a:lnTo>
                    <a:pt x="25915828" y="2261"/>
                  </a:lnTo>
                  <a:cubicBezTo>
                    <a:pt x="25916341" y="69861"/>
                    <a:pt x="25912977" y="1319862"/>
                    <a:pt x="25911723" y="1363277"/>
                  </a:cubicBezTo>
                  <a:cubicBezTo>
                    <a:pt x="25915358" y="2480438"/>
                    <a:pt x="24907606" y="2405976"/>
                    <a:pt x="24537039" y="2406200"/>
                  </a:cubicBezTo>
                  <a:lnTo>
                    <a:pt x="2248316" y="2456411"/>
                  </a:lnTo>
                  <a:cubicBezTo>
                    <a:pt x="1655273" y="2466668"/>
                    <a:pt x="1329060" y="2698552"/>
                    <a:pt x="1137451" y="3161374"/>
                  </a:cubicBezTo>
                  <a:cubicBezTo>
                    <a:pt x="849876" y="2508248"/>
                    <a:pt x="329529" y="2457025"/>
                    <a:pt x="0" y="2447870"/>
                  </a:cubicBezTo>
                  <a:close/>
                </a:path>
              </a:pathLst>
            </a:custGeom>
            <a:solidFill>
              <a:schemeClr val="bg1"/>
            </a:solidFill>
            <a:ln w="12700" cmpd="sng" algn="ctr">
              <a:noFill/>
              <a:miter lim="800000"/>
              <a:headEnd/>
              <a:tailEnd/>
            </a:ln>
            <a:effectLst/>
          </p:spPr>
          <p:txBody>
            <a:bodyPr wrap="square" lIns="33059" tIns="42974" rIns="33059" bIns="42974" rtlCol="0" anchor="ctr"/>
            <a:lstStyle/>
            <a:p>
              <a:pPr algn="ctr" fontAlgn="auto">
                <a:spcBef>
                  <a:spcPts val="0"/>
                </a:spcBef>
                <a:spcAft>
                  <a:spcPts val="0"/>
                </a:spcAft>
              </a:pPr>
              <a:endParaRPr lang="en-US" sz="1333" dirty="0">
                <a:solidFill>
                  <a:schemeClr val="bg1"/>
                </a:solidFill>
                <a:latin typeface="Arial" pitchFamily="34" charset="0"/>
                <a:cs typeface="Arial" pitchFamily="34" charset="0"/>
              </a:endParaRPr>
            </a:p>
          </p:txBody>
        </p:sp>
        <p:sp>
          <p:nvSpPr>
            <p:cNvPr id="7" name="Rectangle 7"/>
            <p:cNvSpPr/>
            <p:nvPr userDrawn="1">
              <p:custDataLst>
                <p:tags r:id="rId4"/>
              </p:custDataLst>
            </p:nvPr>
          </p:nvSpPr>
          <p:spPr bwMode="auto">
            <a:xfrm>
              <a:off x="-3993" y="434757"/>
              <a:ext cx="9162288" cy="585437"/>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1744042 w 12324337"/>
                <a:gd name="connsiteY7" fmla="*/ 117552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233913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6 w 13203131"/>
                <a:gd name="connsiteY0" fmla="*/ 0 h 2958168"/>
                <a:gd name="connsiteX1" fmla="*/ 13202375 w 13203131"/>
                <a:gd name="connsiteY1" fmla="*/ 0 h 2958168"/>
                <a:gd name="connsiteX2" fmla="*/ 13201877 w 13203131"/>
                <a:gd name="connsiteY2" fmla="*/ 1476338 h 2958168"/>
                <a:gd name="connsiteX3" fmla="*/ 11929314 w 13203131"/>
                <a:gd name="connsiteY3" fmla="*/ 2153103 h 2958168"/>
                <a:gd name="connsiteX4" fmla="*/ 4958278 w 13203131"/>
                <a:gd name="connsiteY4" fmla="*/ 2159512 h 2958168"/>
                <a:gd name="connsiteX5" fmla="*/ 3821609 w 13203131"/>
                <a:gd name="connsiteY5" fmla="*/ 2958168 h 2958168"/>
                <a:gd name="connsiteX6" fmla="*/ 2640720 w 13203131"/>
                <a:gd name="connsiteY6" fmla="*/ 2174065 h 2958168"/>
                <a:gd name="connsiteX7" fmla="*/ 1758386 w 13203131"/>
                <a:gd name="connsiteY7" fmla="*/ 2188049 h 2958168"/>
                <a:gd name="connsiteX8" fmla="*/ 1763256 w 13203131"/>
                <a:gd name="connsiteY8" fmla="*/ 0 h 2958168"/>
                <a:gd name="connsiteX0" fmla="*/ 4870 w 11444745"/>
                <a:gd name="connsiteY0" fmla="*/ 0 h 2958168"/>
                <a:gd name="connsiteX1" fmla="*/ 11443989 w 11444745"/>
                <a:gd name="connsiteY1" fmla="*/ 0 h 2958168"/>
                <a:gd name="connsiteX2" fmla="*/ 11443491 w 11444745"/>
                <a:gd name="connsiteY2" fmla="*/ 1476338 h 2958168"/>
                <a:gd name="connsiteX3" fmla="*/ 10170928 w 11444745"/>
                <a:gd name="connsiteY3" fmla="*/ 2153103 h 2958168"/>
                <a:gd name="connsiteX4" fmla="*/ 3199892 w 11444745"/>
                <a:gd name="connsiteY4" fmla="*/ 2159512 h 2958168"/>
                <a:gd name="connsiteX5" fmla="*/ 2063223 w 11444745"/>
                <a:gd name="connsiteY5" fmla="*/ 2958168 h 2958168"/>
                <a:gd name="connsiteX6" fmla="*/ 882334 w 11444745"/>
                <a:gd name="connsiteY6" fmla="*/ 2174065 h 2958168"/>
                <a:gd name="connsiteX7" fmla="*/ 0 w 11444745"/>
                <a:gd name="connsiteY7" fmla="*/ 2188049 h 2958168"/>
                <a:gd name="connsiteX8" fmla="*/ 4870 w 1144474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0170928 w 16276755"/>
                <a:gd name="connsiteY3" fmla="*/ 2153103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5472016 w 16276755"/>
                <a:gd name="connsiteY3" fmla="*/ 2188049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88049 h 2958168"/>
                <a:gd name="connsiteX8" fmla="*/ 1 w 16273653"/>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95845 h 2958168"/>
                <a:gd name="connsiteX8" fmla="*/ 1 w 16273653"/>
                <a:gd name="connsiteY8" fmla="*/ 0 h 2958168"/>
                <a:gd name="connsiteX0" fmla="*/ 1 w 21695427"/>
                <a:gd name="connsiteY0" fmla="*/ 0 h 2958168"/>
                <a:gd name="connsiteX1" fmla="*/ 16273141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427"/>
                <a:gd name="connsiteY0" fmla="*/ 0 h 2958168"/>
                <a:gd name="connsiteX1" fmla="*/ 21694172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15467147 w 21695939"/>
                <a:gd name="connsiteY3" fmla="*/ 2188049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20899883 w 21695939"/>
                <a:gd name="connsiteY3" fmla="*/ 2195845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2 w 21700437"/>
                <a:gd name="connsiteY0" fmla="*/ 0 h 4325468"/>
                <a:gd name="connsiteX1" fmla="*/ 21699925 w 21700437"/>
                <a:gd name="connsiteY1" fmla="*/ 1367300 h 4325468"/>
                <a:gd name="connsiteX2" fmla="*/ 21698670 w 21700437"/>
                <a:gd name="connsiteY2" fmla="*/ 3188064 h 4325468"/>
                <a:gd name="connsiteX3" fmla="*/ 20904381 w 21700437"/>
                <a:gd name="connsiteY3" fmla="*/ 3563145 h 4325468"/>
                <a:gd name="connsiteX4" fmla="*/ 3199521 w 21700437"/>
                <a:gd name="connsiteY4" fmla="*/ 3526812 h 4325468"/>
                <a:gd name="connsiteX5" fmla="*/ 2062852 w 21700437"/>
                <a:gd name="connsiteY5" fmla="*/ 4325468 h 4325468"/>
                <a:gd name="connsiteX6" fmla="*/ 881963 w 21700437"/>
                <a:gd name="connsiteY6" fmla="*/ 3541365 h 4325468"/>
                <a:gd name="connsiteX7" fmla="*/ 4500 w 21700437"/>
                <a:gd name="connsiteY7" fmla="*/ 3563145 h 4325468"/>
                <a:gd name="connsiteX8" fmla="*/ 2 w 21700437"/>
                <a:gd name="connsiteY8" fmla="*/ 0 h 4325468"/>
                <a:gd name="connsiteX0" fmla="*/ 2 w 21699925"/>
                <a:gd name="connsiteY0" fmla="*/ 0 h 4325468"/>
                <a:gd name="connsiteX1" fmla="*/ 21698669 w 21699925"/>
                <a:gd name="connsiteY1" fmla="*/ 0 h 4325468"/>
                <a:gd name="connsiteX2" fmla="*/ 21698670 w 21699925"/>
                <a:gd name="connsiteY2" fmla="*/ 3188064 h 4325468"/>
                <a:gd name="connsiteX3" fmla="*/ 20904381 w 21699925"/>
                <a:gd name="connsiteY3" fmla="*/ 3563145 h 4325468"/>
                <a:gd name="connsiteX4" fmla="*/ 3199521 w 21699925"/>
                <a:gd name="connsiteY4" fmla="*/ 3526812 h 4325468"/>
                <a:gd name="connsiteX5" fmla="*/ 2062852 w 21699925"/>
                <a:gd name="connsiteY5" fmla="*/ 4325468 h 4325468"/>
                <a:gd name="connsiteX6" fmla="*/ 881963 w 21699925"/>
                <a:gd name="connsiteY6" fmla="*/ 3541365 h 4325468"/>
                <a:gd name="connsiteX7" fmla="*/ 4500 w 21699925"/>
                <a:gd name="connsiteY7" fmla="*/ 3563145 h 4325468"/>
                <a:gd name="connsiteX8" fmla="*/ 2 w 21699925"/>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1018295 w 22713720"/>
                <a:gd name="connsiteY7" fmla="*/ 3563145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0 w 22713720"/>
                <a:gd name="connsiteY7" fmla="*/ 3529270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0899886 w 22713720"/>
                <a:gd name="connsiteY3" fmla="*/ 3551158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2977"/>
                <a:gd name="connsiteY0" fmla="*/ 0 h 4325468"/>
                <a:gd name="connsiteX1" fmla="*/ 22712464 w 22712977"/>
                <a:gd name="connsiteY1" fmla="*/ 0 h 4325468"/>
                <a:gd name="connsiteX2" fmla="*/ 21694177 w 22712977"/>
                <a:gd name="connsiteY2" fmla="*/ 3166173 h 4325468"/>
                <a:gd name="connsiteX3" fmla="*/ 20899886 w 22712977"/>
                <a:gd name="connsiteY3" fmla="*/ 3551158 h 4325468"/>
                <a:gd name="connsiteX4" fmla="*/ 4213316 w 22712977"/>
                <a:gd name="connsiteY4" fmla="*/ 3526812 h 4325468"/>
                <a:gd name="connsiteX5" fmla="*/ 3076647 w 22712977"/>
                <a:gd name="connsiteY5" fmla="*/ 4325468 h 4325468"/>
                <a:gd name="connsiteX6" fmla="*/ 1895758 w 22712977"/>
                <a:gd name="connsiteY6" fmla="*/ 3541365 h 4325468"/>
                <a:gd name="connsiteX7" fmla="*/ 2 w 22712977"/>
                <a:gd name="connsiteY7" fmla="*/ 3551158 h 4325468"/>
                <a:gd name="connsiteX8" fmla="*/ 3 w 22712977"/>
                <a:gd name="connsiteY8" fmla="*/ 0 h 4325468"/>
                <a:gd name="connsiteX0" fmla="*/ 3 w 21695432"/>
                <a:gd name="connsiteY0" fmla="*/ 0 h 4325468"/>
                <a:gd name="connsiteX1" fmla="*/ 21153955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9849 w 21695432"/>
                <a:gd name="connsiteY4" fmla="*/ 3526990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0 w 21717461"/>
                <a:gd name="connsiteY0" fmla="*/ 726087 h 4303631"/>
                <a:gd name="connsiteX1" fmla="*/ 21716773 w 21717461"/>
                <a:gd name="connsiteY1" fmla="*/ 54 h 4303631"/>
                <a:gd name="connsiteX2" fmla="*/ 21716773 w 21717461"/>
                <a:gd name="connsiteY2" fmla="*/ 3144336 h 4303631"/>
                <a:gd name="connsiteX3" fmla="*/ 20922482 w 21717461"/>
                <a:gd name="connsiteY3" fmla="*/ 3529321 h 4303631"/>
                <a:gd name="connsiteX4" fmla="*/ 4242445 w 21717461"/>
                <a:gd name="connsiteY4" fmla="*/ 3505153 h 4303631"/>
                <a:gd name="connsiteX5" fmla="*/ 3099243 w 21717461"/>
                <a:gd name="connsiteY5" fmla="*/ 4303631 h 4303631"/>
                <a:gd name="connsiteX6" fmla="*/ 1924889 w 21717461"/>
                <a:gd name="connsiteY6" fmla="*/ 3505153 h 4303631"/>
                <a:gd name="connsiteX7" fmla="*/ 22601 w 21717461"/>
                <a:gd name="connsiteY7" fmla="*/ 3505153 h 4303631"/>
                <a:gd name="connsiteX8" fmla="*/ 0 w 21717461"/>
                <a:gd name="connsiteY8" fmla="*/ 726087 h 4303631"/>
                <a:gd name="connsiteX0" fmla="*/ 0 w 21694863"/>
                <a:gd name="connsiteY0" fmla="*/ 258723 h 4303719"/>
                <a:gd name="connsiteX1" fmla="*/ 21694175 w 21694863"/>
                <a:gd name="connsiteY1" fmla="*/ 142 h 4303719"/>
                <a:gd name="connsiteX2" fmla="*/ 21694175 w 21694863"/>
                <a:gd name="connsiteY2" fmla="*/ 3144424 h 4303719"/>
                <a:gd name="connsiteX3" fmla="*/ 20899884 w 21694863"/>
                <a:gd name="connsiteY3" fmla="*/ 3529409 h 4303719"/>
                <a:gd name="connsiteX4" fmla="*/ 4219847 w 21694863"/>
                <a:gd name="connsiteY4" fmla="*/ 3505241 h 4303719"/>
                <a:gd name="connsiteX5" fmla="*/ 3076645 w 21694863"/>
                <a:gd name="connsiteY5" fmla="*/ 4303719 h 4303719"/>
                <a:gd name="connsiteX6" fmla="*/ 1902291 w 21694863"/>
                <a:gd name="connsiteY6" fmla="*/ 3505241 h 4303719"/>
                <a:gd name="connsiteX7" fmla="*/ 3 w 21694863"/>
                <a:gd name="connsiteY7" fmla="*/ 3505241 h 4303719"/>
                <a:gd name="connsiteX8" fmla="*/ 0 w 21694863"/>
                <a:gd name="connsiteY8" fmla="*/ 258723 h 4303719"/>
                <a:gd name="connsiteX0" fmla="*/ 0 w 21716780"/>
                <a:gd name="connsiteY0" fmla="*/ 0 h 4044996"/>
                <a:gd name="connsiteX1" fmla="*/ 21716773 w 21716780"/>
                <a:gd name="connsiteY1" fmla="*/ 816560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716780"/>
                <a:gd name="connsiteY0" fmla="*/ 0 h 4044996"/>
                <a:gd name="connsiteX1" fmla="*/ 21716773 w 21716780"/>
                <a:gd name="connsiteY1" fmla="*/ 45263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3 w 21699862"/>
                <a:gd name="connsiteY7" fmla="*/ 3246518 h 4044996"/>
                <a:gd name="connsiteX8" fmla="*/ 0 w 21699862"/>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1034633 w 21699862"/>
                <a:gd name="connsiteY7" fmla="*/ 3253993 h 4044996"/>
                <a:gd name="connsiteX8" fmla="*/ 3 w 21699862"/>
                <a:gd name="connsiteY8" fmla="*/ 3246518 h 4044996"/>
                <a:gd name="connsiteX9" fmla="*/ 0 w 21699862"/>
                <a:gd name="connsiteY9" fmla="*/ 0 h 4044996"/>
                <a:gd name="connsiteX0" fmla="*/ 0 w 21699862"/>
                <a:gd name="connsiteY0" fmla="*/ 22627 h 4067623"/>
                <a:gd name="connsiteX1" fmla="*/ 1034633 w 21699862"/>
                <a:gd name="connsiteY1" fmla="*/ 0 h 4067623"/>
                <a:gd name="connsiteX2" fmla="*/ 21699824 w 21699862"/>
                <a:gd name="connsiteY2" fmla="*/ 56205 h 4067623"/>
                <a:gd name="connsiteX3" fmla="*/ 21694175 w 21699862"/>
                <a:gd name="connsiteY3" fmla="*/ 2908328 h 4067623"/>
                <a:gd name="connsiteX4" fmla="*/ 20899884 w 21699862"/>
                <a:gd name="connsiteY4" fmla="*/ 3293313 h 4067623"/>
                <a:gd name="connsiteX5" fmla="*/ 4219847 w 21699862"/>
                <a:gd name="connsiteY5" fmla="*/ 3269145 h 4067623"/>
                <a:gd name="connsiteX6" fmla="*/ 3076645 w 21699862"/>
                <a:gd name="connsiteY6" fmla="*/ 4067623 h 4067623"/>
                <a:gd name="connsiteX7" fmla="*/ 1902291 w 21699862"/>
                <a:gd name="connsiteY7" fmla="*/ 3269145 h 4067623"/>
                <a:gd name="connsiteX8" fmla="*/ 1034633 w 21699862"/>
                <a:gd name="connsiteY8" fmla="*/ 3276620 h 4067623"/>
                <a:gd name="connsiteX9" fmla="*/ 3 w 21699862"/>
                <a:gd name="connsiteY9" fmla="*/ 3269145 h 4067623"/>
                <a:gd name="connsiteX10" fmla="*/ 0 w 21699862"/>
                <a:gd name="connsiteY10" fmla="*/ 22627 h 4067623"/>
                <a:gd name="connsiteX0" fmla="*/ 893057 w 22592916"/>
                <a:gd name="connsiteY0" fmla="*/ 3269145 h 4067623"/>
                <a:gd name="connsiteX1" fmla="*/ 1927687 w 22592916"/>
                <a:gd name="connsiteY1" fmla="*/ 0 h 4067623"/>
                <a:gd name="connsiteX2" fmla="*/ 22592878 w 22592916"/>
                <a:gd name="connsiteY2" fmla="*/ 56205 h 4067623"/>
                <a:gd name="connsiteX3" fmla="*/ 22587229 w 22592916"/>
                <a:gd name="connsiteY3" fmla="*/ 2908328 h 4067623"/>
                <a:gd name="connsiteX4" fmla="*/ 21792938 w 22592916"/>
                <a:gd name="connsiteY4" fmla="*/ 3293313 h 4067623"/>
                <a:gd name="connsiteX5" fmla="*/ 5112901 w 22592916"/>
                <a:gd name="connsiteY5" fmla="*/ 3269145 h 4067623"/>
                <a:gd name="connsiteX6" fmla="*/ 3969699 w 22592916"/>
                <a:gd name="connsiteY6" fmla="*/ 4067623 h 4067623"/>
                <a:gd name="connsiteX7" fmla="*/ 2795345 w 22592916"/>
                <a:gd name="connsiteY7" fmla="*/ 3269145 h 4067623"/>
                <a:gd name="connsiteX8" fmla="*/ 1927687 w 22592916"/>
                <a:gd name="connsiteY8" fmla="*/ 3276620 h 4067623"/>
                <a:gd name="connsiteX9" fmla="*/ 893057 w 22592916"/>
                <a:gd name="connsiteY9" fmla="*/ 3269145 h 4067623"/>
                <a:gd name="connsiteX0" fmla="*/ 0 w 20665229"/>
                <a:gd name="connsiteY0" fmla="*/ 3276620 h 4067623"/>
                <a:gd name="connsiteX1" fmla="*/ 0 w 20665229"/>
                <a:gd name="connsiteY1" fmla="*/ 0 h 4067623"/>
                <a:gd name="connsiteX2" fmla="*/ 20665191 w 20665229"/>
                <a:gd name="connsiteY2" fmla="*/ 56205 h 4067623"/>
                <a:gd name="connsiteX3" fmla="*/ 20659542 w 20665229"/>
                <a:gd name="connsiteY3" fmla="*/ 2908328 h 4067623"/>
                <a:gd name="connsiteX4" fmla="*/ 19865251 w 20665229"/>
                <a:gd name="connsiteY4" fmla="*/ 3293313 h 4067623"/>
                <a:gd name="connsiteX5" fmla="*/ 3185214 w 20665229"/>
                <a:gd name="connsiteY5" fmla="*/ 3269145 h 4067623"/>
                <a:gd name="connsiteX6" fmla="*/ 2042012 w 20665229"/>
                <a:gd name="connsiteY6" fmla="*/ 4067623 h 4067623"/>
                <a:gd name="connsiteX7" fmla="*/ 867658 w 20665229"/>
                <a:gd name="connsiteY7" fmla="*/ 3269145 h 4067623"/>
                <a:gd name="connsiteX8" fmla="*/ 0 w 20665229"/>
                <a:gd name="connsiteY8" fmla="*/ 3276620 h 4067623"/>
                <a:gd name="connsiteX0" fmla="*/ 30487 w 20695716"/>
                <a:gd name="connsiteY0" fmla="*/ 3247694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30487 w 20695716"/>
                <a:gd name="connsiteY8" fmla="*/ 3247694 h 4038697"/>
                <a:gd name="connsiteX0" fmla="*/ 7622 w 20695716"/>
                <a:gd name="connsiteY0" fmla="*/ 3231165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7622 w 20695716"/>
                <a:gd name="connsiteY8" fmla="*/ 3231165 h 4038697"/>
                <a:gd name="connsiteX0" fmla="*/ 7622 w 26846280"/>
                <a:gd name="connsiteY0" fmla="*/ 3231165 h 4038697"/>
                <a:gd name="connsiteX1" fmla="*/ 0 w 26846280"/>
                <a:gd name="connsiteY1" fmla="*/ 0 h 4038697"/>
                <a:gd name="connsiteX2" fmla="*/ 26846280 w 26846280"/>
                <a:gd name="connsiteY2" fmla="*/ 849000 h 4038697"/>
                <a:gd name="connsiteX3" fmla="*/ 20690029 w 26846280"/>
                <a:gd name="connsiteY3" fmla="*/ 2879402 h 4038697"/>
                <a:gd name="connsiteX4" fmla="*/ 19895738 w 26846280"/>
                <a:gd name="connsiteY4" fmla="*/ 3264387 h 4038697"/>
                <a:gd name="connsiteX5" fmla="*/ 3215701 w 26846280"/>
                <a:gd name="connsiteY5" fmla="*/ 3240219 h 4038697"/>
                <a:gd name="connsiteX6" fmla="*/ 2072499 w 26846280"/>
                <a:gd name="connsiteY6" fmla="*/ 4038697 h 4038697"/>
                <a:gd name="connsiteX7" fmla="*/ 898145 w 26846280"/>
                <a:gd name="connsiteY7" fmla="*/ 3240219 h 4038697"/>
                <a:gd name="connsiteX8" fmla="*/ 7622 w 26846280"/>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19895738 w 26879142"/>
                <a:gd name="connsiteY4" fmla="*/ 3264387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83264"/>
                <a:gd name="connsiteY0" fmla="*/ 3231165 h 4038697"/>
                <a:gd name="connsiteX1" fmla="*/ 0 w 26883264"/>
                <a:gd name="connsiteY1" fmla="*/ 0 h 4038697"/>
                <a:gd name="connsiteX2" fmla="*/ 26883213 w 26883264"/>
                <a:gd name="connsiteY2" fmla="*/ 797512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6 w 26875648"/>
                <a:gd name="connsiteY0" fmla="*/ 2733417 h 3540949"/>
                <a:gd name="connsiteX1" fmla="*/ 889350 w 26875648"/>
                <a:gd name="connsiteY1" fmla="*/ 0 h 3540949"/>
                <a:gd name="connsiteX2" fmla="*/ 26875597 w 26875648"/>
                <a:gd name="connsiteY2" fmla="*/ 288323 h 3540949"/>
                <a:gd name="connsiteX3" fmla="*/ 26871492 w 26875648"/>
                <a:gd name="connsiteY3" fmla="*/ 1649339 h 3540949"/>
                <a:gd name="connsiteX4" fmla="*/ 25496808 w 26875648"/>
                <a:gd name="connsiteY4" fmla="*/ 2692262 h 3540949"/>
                <a:gd name="connsiteX5" fmla="*/ 3208085 w 26875648"/>
                <a:gd name="connsiteY5" fmla="*/ 2742471 h 3540949"/>
                <a:gd name="connsiteX6" fmla="*/ 2064883 w 26875648"/>
                <a:gd name="connsiteY6" fmla="*/ 3540949 h 3540949"/>
                <a:gd name="connsiteX7" fmla="*/ 890529 w 26875648"/>
                <a:gd name="connsiteY7" fmla="*/ 2742471 h 3540949"/>
                <a:gd name="connsiteX8" fmla="*/ 6 w 26875648"/>
                <a:gd name="connsiteY8" fmla="*/ 2733417 h 3540949"/>
                <a:gd name="connsiteX0" fmla="*/ 6 w 26875648"/>
                <a:gd name="connsiteY0" fmla="*/ 2445094 h 3252626"/>
                <a:gd name="connsiteX1" fmla="*/ 894628 w 26875648"/>
                <a:gd name="connsiteY1" fmla="*/ 49230 h 3252626"/>
                <a:gd name="connsiteX2" fmla="*/ 26875597 w 26875648"/>
                <a:gd name="connsiteY2" fmla="*/ 0 h 3252626"/>
                <a:gd name="connsiteX3" fmla="*/ 26871492 w 26875648"/>
                <a:gd name="connsiteY3" fmla="*/ 1361016 h 3252626"/>
                <a:gd name="connsiteX4" fmla="*/ 25496808 w 26875648"/>
                <a:gd name="connsiteY4" fmla="*/ 2403939 h 3252626"/>
                <a:gd name="connsiteX5" fmla="*/ 3208085 w 26875648"/>
                <a:gd name="connsiteY5" fmla="*/ 2454148 h 3252626"/>
                <a:gd name="connsiteX6" fmla="*/ 2064883 w 26875648"/>
                <a:gd name="connsiteY6" fmla="*/ 3252626 h 3252626"/>
                <a:gd name="connsiteX7" fmla="*/ 890529 w 26875648"/>
                <a:gd name="connsiteY7" fmla="*/ 2454148 h 3252626"/>
                <a:gd name="connsiteX8" fmla="*/ 6 w 26875648"/>
                <a:gd name="connsiteY8" fmla="*/ 2445094 h 3252626"/>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09 h 3254887"/>
                <a:gd name="connsiteX8" fmla="*/ 6 w 26875648"/>
                <a:gd name="connsiteY8" fmla="*/ 2447355 h 3254887"/>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11 h 3254887"/>
                <a:gd name="connsiteX8" fmla="*/ 6 w 26875648"/>
                <a:gd name="connsiteY8" fmla="*/ 2447355 h 3254887"/>
                <a:gd name="connsiteX0" fmla="*/ 0 w 25985119"/>
                <a:gd name="connsiteY0" fmla="*/ 2456411 h 3254887"/>
                <a:gd name="connsiteX1" fmla="*/ 77969 w 25985119"/>
                <a:gd name="connsiteY1" fmla="*/ 0 h 3254887"/>
                <a:gd name="connsiteX2" fmla="*/ 25985068 w 25985119"/>
                <a:gd name="connsiteY2" fmla="*/ 2261 h 3254887"/>
                <a:gd name="connsiteX3" fmla="*/ 25980963 w 25985119"/>
                <a:gd name="connsiteY3" fmla="*/ 1363277 h 3254887"/>
                <a:gd name="connsiteX4" fmla="*/ 24606279 w 25985119"/>
                <a:gd name="connsiteY4" fmla="*/ 2406200 h 3254887"/>
                <a:gd name="connsiteX5" fmla="*/ 2317556 w 25985119"/>
                <a:gd name="connsiteY5" fmla="*/ 2456409 h 3254887"/>
                <a:gd name="connsiteX6" fmla="*/ 1174354 w 25985119"/>
                <a:gd name="connsiteY6" fmla="*/ 3254887 h 3254887"/>
                <a:gd name="connsiteX7" fmla="*/ 0 w 25985119"/>
                <a:gd name="connsiteY7" fmla="*/ 2456411 h 3254887"/>
                <a:gd name="connsiteX0" fmla="*/ 17005 w 25907150"/>
                <a:gd name="connsiteY0" fmla="*/ 2427806 h 3254887"/>
                <a:gd name="connsiteX1" fmla="*/ 0 w 25907150"/>
                <a:gd name="connsiteY1" fmla="*/ 0 h 3254887"/>
                <a:gd name="connsiteX2" fmla="*/ 25907099 w 25907150"/>
                <a:gd name="connsiteY2" fmla="*/ 2261 h 3254887"/>
                <a:gd name="connsiteX3" fmla="*/ 25902994 w 25907150"/>
                <a:gd name="connsiteY3" fmla="*/ 1363277 h 3254887"/>
                <a:gd name="connsiteX4" fmla="*/ 24528310 w 25907150"/>
                <a:gd name="connsiteY4" fmla="*/ 2406200 h 3254887"/>
                <a:gd name="connsiteX5" fmla="*/ 2239587 w 25907150"/>
                <a:gd name="connsiteY5" fmla="*/ 2456409 h 3254887"/>
                <a:gd name="connsiteX6" fmla="*/ 1096385 w 25907150"/>
                <a:gd name="connsiteY6" fmla="*/ 3254887 h 3254887"/>
                <a:gd name="connsiteX7" fmla="*/ 17005 w 25907150"/>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09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05113 w 25915879"/>
                <a:gd name="connsiteY6" fmla="*/ 3169172 h 3169172"/>
                <a:gd name="connsiteX7" fmla="*/ 0 w 25915879"/>
                <a:gd name="connsiteY7" fmla="*/ 2447870 h 3169172"/>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37451 w 25915879"/>
                <a:gd name="connsiteY6" fmla="*/ 3169172 h 3169172"/>
                <a:gd name="connsiteX7" fmla="*/ 0 w 25915879"/>
                <a:gd name="connsiteY7" fmla="*/ 2447870 h 3169172"/>
                <a:gd name="connsiteX0" fmla="*/ 0 w 25915879"/>
                <a:gd name="connsiteY0" fmla="*/ 2447870 h 3021118"/>
                <a:gd name="connsiteX1" fmla="*/ 8729 w 25915879"/>
                <a:gd name="connsiteY1" fmla="*/ 0 h 3021118"/>
                <a:gd name="connsiteX2" fmla="*/ 25915828 w 25915879"/>
                <a:gd name="connsiteY2" fmla="*/ 2261 h 3021118"/>
                <a:gd name="connsiteX3" fmla="*/ 25911723 w 25915879"/>
                <a:gd name="connsiteY3" fmla="*/ 1363277 h 3021118"/>
                <a:gd name="connsiteX4" fmla="*/ 24537039 w 25915879"/>
                <a:gd name="connsiteY4" fmla="*/ 2406200 h 3021118"/>
                <a:gd name="connsiteX5" fmla="*/ 2248316 w 25915879"/>
                <a:gd name="connsiteY5" fmla="*/ 2456411 h 3021118"/>
                <a:gd name="connsiteX6" fmla="*/ 1133859 w 25915879"/>
                <a:gd name="connsiteY6" fmla="*/ 3021118 h 3021118"/>
                <a:gd name="connsiteX7" fmla="*/ 0 w 25915879"/>
                <a:gd name="connsiteY7" fmla="*/ 2447870 h 3021118"/>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49688"/>
                <a:gd name="connsiteX1" fmla="*/ 8729 w 25915879"/>
                <a:gd name="connsiteY1" fmla="*/ 0 h 3149688"/>
                <a:gd name="connsiteX2" fmla="*/ 25915828 w 25915879"/>
                <a:gd name="connsiteY2" fmla="*/ 2261 h 3149688"/>
                <a:gd name="connsiteX3" fmla="*/ 25911723 w 25915879"/>
                <a:gd name="connsiteY3" fmla="*/ 1363277 h 3149688"/>
                <a:gd name="connsiteX4" fmla="*/ 24537039 w 25915879"/>
                <a:gd name="connsiteY4" fmla="*/ 2406200 h 3149688"/>
                <a:gd name="connsiteX5" fmla="*/ 2248316 w 25915879"/>
                <a:gd name="connsiteY5" fmla="*/ 2456411 h 3149688"/>
                <a:gd name="connsiteX6" fmla="*/ 1137451 w 25915879"/>
                <a:gd name="connsiteY6" fmla="*/ 3149688 h 3149688"/>
                <a:gd name="connsiteX7" fmla="*/ 0 w 25915879"/>
                <a:gd name="connsiteY7" fmla="*/ 2447870 h 3149688"/>
                <a:gd name="connsiteX0" fmla="*/ 0 w 25915879"/>
                <a:gd name="connsiteY0" fmla="*/ 2447870 h 3161374"/>
                <a:gd name="connsiteX1" fmla="*/ 8729 w 25915879"/>
                <a:gd name="connsiteY1" fmla="*/ 0 h 3161374"/>
                <a:gd name="connsiteX2" fmla="*/ 25915828 w 25915879"/>
                <a:gd name="connsiteY2" fmla="*/ 2261 h 3161374"/>
                <a:gd name="connsiteX3" fmla="*/ 25911723 w 25915879"/>
                <a:gd name="connsiteY3" fmla="*/ 1363277 h 3161374"/>
                <a:gd name="connsiteX4" fmla="*/ 24537039 w 25915879"/>
                <a:gd name="connsiteY4" fmla="*/ 2406200 h 3161374"/>
                <a:gd name="connsiteX5" fmla="*/ 2248316 w 25915879"/>
                <a:gd name="connsiteY5" fmla="*/ 2456411 h 3161374"/>
                <a:gd name="connsiteX6" fmla="*/ 1137451 w 25915879"/>
                <a:gd name="connsiteY6" fmla="*/ 3161374 h 3161374"/>
                <a:gd name="connsiteX7" fmla="*/ 0 w 25915879"/>
                <a:gd name="connsiteY7" fmla="*/ 2447870 h 3161374"/>
                <a:gd name="connsiteX0" fmla="*/ 8729 w 25915879"/>
                <a:gd name="connsiteY0" fmla="*/ 0 h 3161374"/>
                <a:gd name="connsiteX1" fmla="*/ 25915828 w 25915879"/>
                <a:gd name="connsiteY1" fmla="*/ 2261 h 3161374"/>
                <a:gd name="connsiteX2" fmla="*/ 25911723 w 25915879"/>
                <a:gd name="connsiteY2" fmla="*/ 1363277 h 3161374"/>
                <a:gd name="connsiteX3" fmla="*/ 24537039 w 25915879"/>
                <a:gd name="connsiteY3" fmla="*/ 2406200 h 3161374"/>
                <a:gd name="connsiteX4" fmla="*/ 2248316 w 25915879"/>
                <a:gd name="connsiteY4" fmla="*/ 2456411 h 3161374"/>
                <a:gd name="connsiteX5" fmla="*/ 1137451 w 25915879"/>
                <a:gd name="connsiteY5" fmla="*/ 3161374 h 3161374"/>
                <a:gd name="connsiteX6" fmla="*/ 0 w 25915879"/>
                <a:gd name="connsiteY6" fmla="*/ 2447870 h 3161374"/>
                <a:gd name="connsiteX7" fmla="*/ 267794 w 25915879"/>
                <a:gd name="connsiteY7" fmla="*/ 280913 h 3161374"/>
                <a:gd name="connsiteX0" fmla="*/ 8729 w 25915879"/>
                <a:gd name="connsiteY0" fmla="*/ 0 h 3161374"/>
                <a:gd name="connsiteX1" fmla="*/ 25915828 w 25915879"/>
                <a:gd name="connsiteY1" fmla="*/ 2261 h 3161374"/>
                <a:gd name="connsiteX2" fmla="*/ 25911723 w 25915879"/>
                <a:gd name="connsiteY2" fmla="*/ 1363277 h 3161374"/>
                <a:gd name="connsiteX3" fmla="*/ 24537039 w 25915879"/>
                <a:gd name="connsiteY3" fmla="*/ 2406200 h 3161374"/>
                <a:gd name="connsiteX4" fmla="*/ 2248316 w 25915879"/>
                <a:gd name="connsiteY4" fmla="*/ 2456411 h 3161374"/>
                <a:gd name="connsiteX5" fmla="*/ 1137451 w 25915879"/>
                <a:gd name="connsiteY5" fmla="*/ 3161374 h 3161374"/>
                <a:gd name="connsiteX6" fmla="*/ 0 w 25915879"/>
                <a:gd name="connsiteY6" fmla="*/ 2447870 h 3161374"/>
                <a:gd name="connsiteX0" fmla="*/ 25915828 w 25915879"/>
                <a:gd name="connsiteY0" fmla="*/ 0 h 3159113"/>
                <a:gd name="connsiteX1" fmla="*/ 25911723 w 25915879"/>
                <a:gd name="connsiteY1" fmla="*/ 1361016 h 3159113"/>
                <a:gd name="connsiteX2" fmla="*/ 24537039 w 25915879"/>
                <a:gd name="connsiteY2" fmla="*/ 2403939 h 3159113"/>
                <a:gd name="connsiteX3" fmla="*/ 2248316 w 25915879"/>
                <a:gd name="connsiteY3" fmla="*/ 2454150 h 3159113"/>
                <a:gd name="connsiteX4" fmla="*/ 1137451 w 25915879"/>
                <a:gd name="connsiteY4" fmla="*/ 3159113 h 3159113"/>
                <a:gd name="connsiteX5" fmla="*/ 0 w 25915879"/>
                <a:gd name="connsiteY5" fmla="*/ 2445609 h 3159113"/>
                <a:gd name="connsiteX0" fmla="*/ 25911723 w 25911731"/>
                <a:gd name="connsiteY0" fmla="*/ 1 h 1798098"/>
                <a:gd name="connsiteX1" fmla="*/ 24537039 w 25911731"/>
                <a:gd name="connsiteY1" fmla="*/ 1042924 h 1798098"/>
                <a:gd name="connsiteX2" fmla="*/ 2248316 w 25911731"/>
                <a:gd name="connsiteY2" fmla="*/ 1093135 h 1798098"/>
                <a:gd name="connsiteX3" fmla="*/ 1137451 w 25911731"/>
                <a:gd name="connsiteY3" fmla="*/ 1798098 h 1798098"/>
                <a:gd name="connsiteX4" fmla="*/ 0 w 25911731"/>
                <a:gd name="connsiteY4" fmla="*/ 1084594 h 1798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1731" h="1798098">
                  <a:moveTo>
                    <a:pt x="25911723" y="1"/>
                  </a:moveTo>
                  <a:cubicBezTo>
                    <a:pt x="25915358" y="1117162"/>
                    <a:pt x="24907606" y="1042700"/>
                    <a:pt x="24537039" y="1042924"/>
                  </a:cubicBezTo>
                  <a:lnTo>
                    <a:pt x="2248316" y="1093135"/>
                  </a:lnTo>
                  <a:cubicBezTo>
                    <a:pt x="1655273" y="1103392"/>
                    <a:pt x="1329060" y="1335276"/>
                    <a:pt x="1137451" y="1798098"/>
                  </a:cubicBezTo>
                  <a:cubicBezTo>
                    <a:pt x="849876" y="1144972"/>
                    <a:pt x="329529" y="1093749"/>
                    <a:pt x="0" y="1084594"/>
                  </a:cubicBezTo>
                </a:path>
              </a:pathLst>
            </a:custGeom>
            <a:noFill/>
            <a:ln w="28575" cmpd="sng" algn="ctr">
              <a:solidFill>
                <a:schemeClr val="accent2"/>
              </a:solidFill>
              <a:miter lim="800000"/>
              <a:headEnd/>
              <a:tailEnd/>
            </a:ln>
            <a:effectLst/>
          </p:spPr>
          <p:txBody>
            <a:bodyPr wrap="square" lIns="33059" tIns="42974" rIns="33059" bIns="42974" rtlCol="0" anchor="ctr"/>
            <a:lstStyle/>
            <a:p>
              <a:pPr algn="ctr" fontAlgn="auto">
                <a:spcBef>
                  <a:spcPts val="0"/>
                </a:spcBef>
                <a:spcAft>
                  <a:spcPts val="0"/>
                </a:spcAft>
              </a:pPr>
              <a:endParaRPr lang="en-US" sz="1333" dirty="0">
                <a:solidFill>
                  <a:schemeClr val="bg1"/>
                </a:solidFill>
                <a:latin typeface="Arial" pitchFamily="34" charset="0"/>
                <a:cs typeface="Arial" pitchFamily="34" charset="0"/>
              </a:endParaRPr>
            </a:p>
          </p:txBody>
        </p:sp>
      </p:grpSp>
      <p:graphicFrame>
        <p:nvGraphicFramePr>
          <p:cNvPr id="3" name="Object 2" hidden="1"/>
          <p:cNvGraphicFramePr>
            <a:graphicFrameLocks noChangeAspect="1"/>
          </p:cNvGraphicFramePr>
          <p:nvPr>
            <p:custDataLst>
              <p:tags r:id="rId1"/>
            </p:custDataLst>
          </p:nvPr>
        </p:nvGraphicFramePr>
        <p:xfrm>
          <a:off x="0" y="1"/>
          <a:ext cx="195384" cy="158751"/>
        </p:xfrm>
        <a:graphic>
          <a:graphicData uri="http://schemas.openxmlformats.org/presentationml/2006/ole">
            <mc:AlternateContent xmlns:mc="http://schemas.openxmlformats.org/markup-compatibility/2006">
              <mc:Choice xmlns:v="urn:schemas-microsoft-com:vml" Requires="v">
                <p:oleObj name="think-cell Slide" r:id="rId6" imgW="360" imgH="360" progId="">
                  <p:embed/>
                </p:oleObj>
              </mc:Choice>
              <mc:Fallback>
                <p:oleObj name="think-cell Slide" r:id="rId6" imgW="360" imgH="360" progId="">
                  <p:embed/>
                  <p:pic>
                    <p:nvPicPr>
                      <p:cNvPr id="3" name="Object 2"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2"/>
            </p:custDataLst>
          </p:nvPr>
        </p:nvSpPr>
        <p:spPr/>
        <p:txBody>
          <a:bodyPr/>
          <a:lstStyle>
            <a:lvl1pPr>
              <a:defRPr>
                <a:solidFill>
                  <a:schemeClr val="tx1"/>
                </a:solidFill>
              </a:defRPr>
            </a:lvl1pPr>
          </a:lstStyle>
          <a:p>
            <a:pPr lvl="0"/>
            <a:r>
              <a:rPr lang="en-US" noProof="0" dirty="0"/>
              <a:t>Click to edit Master title style</a:t>
            </a:r>
          </a:p>
        </p:txBody>
      </p:sp>
    </p:spTree>
    <p:extLst>
      <p:ext uri="{BB962C8B-B14F-4D97-AF65-F5344CB8AC3E}">
        <p14:creationId xmlns:p14="http://schemas.microsoft.com/office/powerpoint/2010/main" val="129902647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8634"/>
            <a:ext cx="10972800" cy="1166815"/>
          </a:xfrm>
        </p:spPr>
        <p:txBody>
          <a:bodyPr/>
          <a:lstStyle>
            <a:lvl1pPr>
              <a:defRPr>
                <a:solidFill>
                  <a:schemeClr val="bg1"/>
                </a:solidFill>
              </a:defRPr>
            </a:lvl1pPr>
          </a:lstStyle>
          <a:p>
            <a:r>
              <a:rPr lang="en-US" dirty="0"/>
              <a:t>Title - Title Case, Calibri 28 </a:t>
            </a:r>
            <a:r>
              <a:rPr lang="en-US" dirty="0" err="1"/>
              <a:t>Pt</a:t>
            </a:r>
            <a:br>
              <a:rPr lang="en-US" dirty="0"/>
            </a:br>
            <a:r>
              <a:rPr lang="en-US" dirty="0"/>
              <a:t>2 Line Max</a:t>
            </a:r>
          </a:p>
        </p:txBody>
      </p:sp>
      <p:sp>
        <p:nvSpPr>
          <p:cNvPr id="5" name="Text Placeholder 8"/>
          <p:cNvSpPr>
            <a:spLocks noGrp="1"/>
          </p:cNvSpPr>
          <p:nvPr>
            <p:ph type="body" sz="quarter" idx="12"/>
          </p:nvPr>
        </p:nvSpPr>
        <p:spPr>
          <a:xfrm>
            <a:off x="613581" y="5930900"/>
            <a:ext cx="10964841" cy="273051"/>
          </a:xfrm>
        </p:spPr>
        <p:txBody>
          <a:bodyPr/>
          <a:lstStyle>
            <a:lvl1pPr marL="0" indent="0">
              <a:lnSpc>
                <a:spcPct val="100000"/>
              </a:lnSpc>
              <a:spcBef>
                <a:spcPts val="0"/>
              </a:spcBef>
              <a:spcAft>
                <a:spcPts val="0"/>
              </a:spcAft>
              <a:buNone/>
              <a:defRPr sz="1333">
                <a:solidFill>
                  <a:schemeClr val="bg1"/>
                </a:solidFill>
              </a:defRPr>
            </a:lvl1pPr>
            <a:lvl2pPr marL="524920" indent="0">
              <a:lnSpc>
                <a:spcPct val="100000"/>
              </a:lnSpc>
              <a:spcBef>
                <a:spcPts val="0"/>
              </a:spcBef>
              <a:spcAft>
                <a:spcPts val="0"/>
              </a:spcAft>
              <a:buNone/>
              <a:defRPr/>
            </a:lvl2pPr>
            <a:lvl3pPr marL="999042" indent="0">
              <a:lnSpc>
                <a:spcPct val="100000"/>
              </a:lnSpc>
              <a:spcBef>
                <a:spcPts val="0"/>
              </a:spcBef>
              <a:spcAft>
                <a:spcPts val="0"/>
              </a:spcAft>
              <a:buNone/>
              <a:defRPr/>
            </a:lvl3pPr>
            <a:lvl4pPr marL="1456230" indent="0">
              <a:lnSpc>
                <a:spcPct val="100000"/>
              </a:lnSpc>
              <a:spcBef>
                <a:spcPts val="0"/>
              </a:spcBef>
              <a:spcAft>
                <a:spcPts val="0"/>
              </a:spcAft>
              <a:buNone/>
              <a:defRPr/>
            </a:lvl4pPr>
            <a:lvl5pPr marL="1828754" indent="0">
              <a:lnSpc>
                <a:spcPct val="100000"/>
              </a:lnSpc>
              <a:spcBef>
                <a:spcPts val="0"/>
              </a:spcBef>
              <a:spcAft>
                <a:spcPts val="0"/>
              </a:spcAft>
              <a:buNone/>
              <a:defRPr/>
            </a:lvl5pPr>
          </a:lstStyle>
          <a:p>
            <a:pPr lvl="0"/>
            <a:r>
              <a:rPr lang="en-US" dirty="0"/>
              <a:t>Click to edit Master text styles</a:t>
            </a:r>
          </a:p>
        </p:txBody>
      </p:sp>
    </p:spTree>
    <p:extLst>
      <p:ext uri="{BB962C8B-B14F-4D97-AF65-F5344CB8AC3E}">
        <p14:creationId xmlns:p14="http://schemas.microsoft.com/office/powerpoint/2010/main" val="4145130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hf hdr="0" ftr="0" dt="0"/>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lvl1pPr>
              <a:defRPr baseline="0">
                <a:solidFill>
                  <a:schemeClr val="bg1"/>
                </a:solidFill>
              </a:defRPr>
            </a:lvl1pPr>
          </a:lstStyle>
          <a:p>
            <a:endParaRPr lang="en-US" dirty="0">
              <a:solidFill>
                <a:srgbClr val="FFFFFF"/>
              </a:solidFill>
            </a:endParaRPr>
          </a:p>
        </p:txBody>
      </p:sp>
    </p:spTree>
    <p:extLst>
      <p:ext uri="{BB962C8B-B14F-4D97-AF65-F5344CB8AC3E}">
        <p14:creationId xmlns:p14="http://schemas.microsoft.com/office/powerpoint/2010/main" val="28778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Title Slide 1">
    <p:bg>
      <p:bgPr>
        <a:solidFill>
          <a:srgbClr val="EDEDED"/>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4" imgW="360" imgH="360" progId="">
                  <p:embed/>
                </p:oleObj>
              </mc:Choice>
              <mc:Fallback>
                <p:oleObj name="think-cell Slide" r:id="rId4" imgW="360" imgH="360" progId="">
                  <p:embed/>
                  <p:pic>
                    <p:nvPicPr>
                      <p:cNvPr id="5" name="Object 4"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20" name="Group 19"/>
          <p:cNvGrpSpPr/>
          <p:nvPr userDrawn="1"/>
        </p:nvGrpSpPr>
        <p:grpSpPr>
          <a:xfrm rot="10800000">
            <a:off x="-16148" y="-9139"/>
            <a:ext cx="7063393" cy="6862770"/>
            <a:chOff x="2088634" y="1836"/>
            <a:chExt cx="7057105" cy="6856659"/>
          </a:xfrm>
        </p:grpSpPr>
        <p:sp>
          <p:nvSpPr>
            <p:cNvPr id="21" name="Freeform 20"/>
            <p:cNvSpPr/>
            <p:nvPr userDrawn="1"/>
          </p:nvSpPr>
          <p:spPr>
            <a:xfrm rot="10800000" flipV="1">
              <a:off x="2765729" y="1836"/>
              <a:ext cx="6377472" cy="4012978"/>
            </a:xfrm>
            <a:custGeom>
              <a:avLst/>
              <a:gdLst>
                <a:gd name="connsiteX0" fmla="*/ 3573556 w 3573556"/>
                <a:gd name="connsiteY0" fmla="*/ 1801906 h 2844053"/>
                <a:gd name="connsiteX1" fmla="*/ 0 w 3573556"/>
                <a:gd name="connsiteY1" fmla="*/ 0 h 2844053"/>
                <a:gd name="connsiteX2" fmla="*/ 6724 w 3573556"/>
                <a:gd name="connsiteY2" fmla="*/ 2844053 h 2844053"/>
                <a:gd name="connsiteX3" fmla="*/ 3573556 w 3573556"/>
                <a:gd name="connsiteY3" fmla="*/ 1801906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59796 w 3659796"/>
                <a:gd name="connsiteY0" fmla="*/ 1783924 h 2837683"/>
                <a:gd name="connsiteX1" fmla="*/ 0 w 3659796"/>
                <a:gd name="connsiteY1" fmla="*/ 0 h 2837683"/>
                <a:gd name="connsiteX2" fmla="*/ 6724 w 3659796"/>
                <a:gd name="connsiteY2" fmla="*/ 2837683 h 2837683"/>
                <a:gd name="connsiteX3" fmla="*/ 3659796 w 3659796"/>
                <a:gd name="connsiteY3" fmla="*/ 1783924 h 2837683"/>
                <a:gd name="connsiteX0" fmla="*/ 3659796 w 3659796"/>
                <a:gd name="connsiteY0" fmla="*/ 1783924 h 2835771"/>
                <a:gd name="connsiteX1" fmla="*/ 0 w 3659796"/>
                <a:gd name="connsiteY1" fmla="*/ 0 h 2835771"/>
                <a:gd name="connsiteX2" fmla="*/ 3698 w 3659796"/>
                <a:gd name="connsiteY2" fmla="*/ 2835771 h 2835771"/>
                <a:gd name="connsiteX3" fmla="*/ 3659796 w 3659796"/>
                <a:gd name="connsiteY3" fmla="*/ 1783924 h 2835771"/>
                <a:gd name="connsiteX0" fmla="*/ 3659796 w 3687181"/>
                <a:gd name="connsiteY0" fmla="*/ 1886116 h 2937963"/>
                <a:gd name="connsiteX1" fmla="*/ 1590719 w 3687181"/>
                <a:gd name="connsiteY1" fmla="*/ 744248 h 2937963"/>
                <a:gd name="connsiteX2" fmla="*/ 0 w 3687181"/>
                <a:gd name="connsiteY2" fmla="*/ 102192 h 2937963"/>
                <a:gd name="connsiteX3" fmla="*/ 3698 w 3687181"/>
                <a:gd name="connsiteY3" fmla="*/ 2937963 h 2937963"/>
                <a:gd name="connsiteX4" fmla="*/ 3659796 w 3687181"/>
                <a:gd name="connsiteY4" fmla="*/ 1886116 h 2937963"/>
                <a:gd name="connsiteX0" fmla="*/ 3656139 w 3683524"/>
                <a:gd name="connsiteY0" fmla="*/ 1301371 h 2353218"/>
                <a:gd name="connsiteX1" fmla="*/ 1587062 w 3683524"/>
                <a:gd name="connsiteY1" fmla="*/ 159503 h 2353218"/>
                <a:gd name="connsiteX2" fmla="*/ 86287 w 3683524"/>
                <a:gd name="connsiteY2" fmla="*/ 373101 h 2353218"/>
                <a:gd name="connsiteX3" fmla="*/ 41 w 3683524"/>
                <a:gd name="connsiteY3" fmla="*/ 2353218 h 2353218"/>
                <a:gd name="connsiteX4" fmla="*/ 3656139 w 3683524"/>
                <a:gd name="connsiteY4" fmla="*/ 1301371 h 2353218"/>
                <a:gd name="connsiteX0" fmla="*/ 3656739 w 3684124"/>
                <a:gd name="connsiteY0" fmla="*/ 1383295 h 2435142"/>
                <a:gd name="connsiteX1" fmla="*/ 1587662 w 3684124"/>
                <a:gd name="connsiteY1" fmla="*/ 241427 h 2435142"/>
                <a:gd name="connsiteX2" fmla="*/ 690 w 3684124"/>
                <a:gd name="connsiteY2" fmla="*/ 256201 h 2435142"/>
                <a:gd name="connsiteX3" fmla="*/ 641 w 3684124"/>
                <a:gd name="connsiteY3" fmla="*/ 2435142 h 2435142"/>
                <a:gd name="connsiteX4" fmla="*/ 3656739 w 3684124"/>
                <a:gd name="connsiteY4" fmla="*/ 1383295 h 2435142"/>
                <a:gd name="connsiteX0" fmla="*/ 3656739 w 3684124"/>
                <a:gd name="connsiteY0" fmla="*/ 1269523 h 2321370"/>
                <a:gd name="connsiteX1" fmla="*/ 1587662 w 3684124"/>
                <a:gd name="connsiteY1" fmla="*/ 127655 h 2321370"/>
                <a:gd name="connsiteX2" fmla="*/ 690 w 3684124"/>
                <a:gd name="connsiteY2" fmla="*/ 142429 h 2321370"/>
                <a:gd name="connsiteX3" fmla="*/ 641 w 3684124"/>
                <a:gd name="connsiteY3" fmla="*/ 2321370 h 2321370"/>
                <a:gd name="connsiteX4" fmla="*/ 3656739 w 3684124"/>
                <a:gd name="connsiteY4" fmla="*/ 1269523 h 2321370"/>
                <a:gd name="connsiteX0" fmla="*/ 3656739 w 3684124"/>
                <a:gd name="connsiteY0" fmla="*/ 1141868 h 2193715"/>
                <a:gd name="connsiteX1" fmla="*/ 1587662 w 3684124"/>
                <a:gd name="connsiteY1" fmla="*/ 0 h 2193715"/>
                <a:gd name="connsiteX2" fmla="*/ 690 w 3684124"/>
                <a:gd name="connsiteY2" fmla="*/ 14774 h 2193715"/>
                <a:gd name="connsiteX3" fmla="*/ 641 w 3684124"/>
                <a:gd name="connsiteY3" fmla="*/ 2193715 h 2193715"/>
                <a:gd name="connsiteX4" fmla="*/ 3656739 w 3684124"/>
                <a:gd name="connsiteY4" fmla="*/ 1141868 h 2193715"/>
                <a:gd name="connsiteX0" fmla="*/ 3656739 w 3656739"/>
                <a:gd name="connsiteY0" fmla="*/ 1141868 h 2193715"/>
                <a:gd name="connsiteX1" fmla="*/ 1587662 w 3656739"/>
                <a:gd name="connsiteY1" fmla="*/ 0 h 2193715"/>
                <a:gd name="connsiteX2" fmla="*/ 690 w 3656739"/>
                <a:gd name="connsiteY2" fmla="*/ 14774 h 2193715"/>
                <a:gd name="connsiteX3" fmla="*/ 641 w 3656739"/>
                <a:gd name="connsiteY3" fmla="*/ 2193715 h 2193715"/>
                <a:gd name="connsiteX4" fmla="*/ 3656739 w 3656739"/>
                <a:gd name="connsiteY4" fmla="*/ 1141868 h 2193715"/>
                <a:gd name="connsiteX0" fmla="*/ 3656739 w 3656739"/>
                <a:gd name="connsiteY0" fmla="*/ 1127094 h 2178941"/>
                <a:gd name="connsiteX1" fmla="*/ 1600640 w 3656739"/>
                <a:gd name="connsiteY1" fmla="*/ 155 h 2178941"/>
                <a:gd name="connsiteX2" fmla="*/ 690 w 3656739"/>
                <a:gd name="connsiteY2" fmla="*/ 0 h 2178941"/>
                <a:gd name="connsiteX3" fmla="*/ 641 w 3656739"/>
                <a:gd name="connsiteY3" fmla="*/ 2178941 h 2178941"/>
                <a:gd name="connsiteX4" fmla="*/ 3656739 w 3656739"/>
                <a:gd name="connsiteY4" fmla="*/ 1127094 h 2178941"/>
                <a:gd name="connsiteX0" fmla="*/ 3656739 w 3656739"/>
                <a:gd name="connsiteY0" fmla="*/ 1129574 h 2181421"/>
                <a:gd name="connsiteX1" fmla="*/ 1600640 w 3656739"/>
                <a:gd name="connsiteY1" fmla="*/ 0 h 2181421"/>
                <a:gd name="connsiteX2" fmla="*/ 690 w 3656739"/>
                <a:gd name="connsiteY2" fmla="*/ 2480 h 2181421"/>
                <a:gd name="connsiteX3" fmla="*/ 641 w 3656739"/>
                <a:gd name="connsiteY3" fmla="*/ 2181421 h 2181421"/>
                <a:gd name="connsiteX4" fmla="*/ 3656739 w 3656739"/>
                <a:gd name="connsiteY4" fmla="*/ 1129574 h 2181421"/>
                <a:gd name="connsiteX0" fmla="*/ 3656650 w 3656650"/>
                <a:gd name="connsiteY0" fmla="*/ 1129574 h 2181421"/>
                <a:gd name="connsiteX1" fmla="*/ 1600551 w 3656650"/>
                <a:gd name="connsiteY1" fmla="*/ 0 h 2181421"/>
                <a:gd name="connsiteX2" fmla="*/ 1528 w 3656650"/>
                <a:gd name="connsiteY2" fmla="*/ 2480 h 2181421"/>
                <a:gd name="connsiteX3" fmla="*/ 552 w 3656650"/>
                <a:gd name="connsiteY3" fmla="*/ 2181421 h 2181421"/>
                <a:gd name="connsiteX4" fmla="*/ 3656650 w 3656650"/>
                <a:gd name="connsiteY4" fmla="*/ 1129574 h 2181421"/>
                <a:gd name="connsiteX0" fmla="*/ 3657167 w 3657167"/>
                <a:gd name="connsiteY0" fmla="*/ 1129574 h 2181421"/>
                <a:gd name="connsiteX1" fmla="*/ 1601068 w 3657167"/>
                <a:gd name="connsiteY1" fmla="*/ 0 h 2181421"/>
                <a:gd name="connsiteX2" fmla="*/ 2045 w 3657167"/>
                <a:gd name="connsiteY2" fmla="*/ 2480 h 2181421"/>
                <a:gd name="connsiteX3" fmla="*/ 1069 w 3657167"/>
                <a:gd name="connsiteY3" fmla="*/ 2181421 h 2181421"/>
                <a:gd name="connsiteX4" fmla="*/ 3657167 w 3657167"/>
                <a:gd name="connsiteY4" fmla="*/ 1129574 h 2181421"/>
                <a:gd name="connsiteX0" fmla="*/ 3659337 w 3659337"/>
                <a:gd name="connsiteY0" fmla="*/ 1129574 h 2181421"/>
                <a:gd name="connsiteX1" fmla="*/ 1603238 w 3659337"/>
                <a:gd name="connsiteY1" fmla="*/ 0 h 2181421"/>
                <a:gd name="connsiteX2" fmla="*/ 507 w 3659337"/>
                <a:gd name="connsiteY2" fmla="*/ 724 h 2181421"/>
                <a:gd name="connsiteX3" fmla="*/ 3239 w 3659337"/>
                <a:gd name="connsiteY3" fmla="*/ 2181421 h 2181421"/>
                <a:gd name="connsiteX4" fmla="*/ 3659337 w 3659337"/>
                <a:gd name="connsiteY4" fmla="*/ 1129574 h 2181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9337" h="2181421">
                  <a:moveTo>
                    <a:pt x="3659337" y="1129574"/>
                  </a:moveTo>
                  <a:cubicBezTo>
                    <a:pt x="2653378" y="444416"/>
                    <a:pt x="2213204" y="297321"/>
                    <a:pt x="1603238" y="0"/>
                  </a:cubicBezTo>
                  <a:lnTo>
                    <a:pt x="507" y="724"/>
                  </a:lnTo>
                  <a:cubicBezTo>
                    <a:pt x="-960" y="399868"/>
                    <a:pt x="998" y="1233403"/>
                    <a:pt x="3239" y="2181421"/>
                  </a:cubicBezTo>
                  <a:lnTo>
                    <a:pt x="3659337" y="112957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sp>
          <p:nvSpPr>
            <p:cNvPr id="22" name="Freeform 21"/>
            <p:cNvSpPr/>
            <p:nvPr userDrawn="1"/>
          </p:nvSpPr>
          <p:spPr>
            <a:xfrm rot="10800000" flipV="1">
              <a:off x="2088634" y="1741246"/>
              <a:ext cx="7057105" cy="5117249"/>
            </a:xfrm>
            <a:custGeom>
              <a:avLst/>
              <a:gdLst>
                <a:gd name="connsiteX0" fmla="*/ 3560164 w 3560164"/>
                <a:gd name="connsiteY0" fmla="*/ 2885606 h 2885606"/>
                <a:gd name="connsiteX1" fmla="*/ 0 w 3560164"/>
                <a:gd name="connsiteY1" fmla="*/ 2848131 h 2885606"/>
                <a:gd name="connsiteX2" fmla="*/ 14990 w 3560164"/>
                <a:gd name="connsiteY2" fmla="*/ 517160 h 2885606"/>
                <a:gd name="connsiteX3" fmla="*/ 314793 w 3560164"/>
                <a:gd name="connsiteY3" fmla="*/ 929390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378666 w 3560164"/>
                <a:gd name="connsiteY3" fmla="*/ 1531146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3168208 h 3168208"/>
                <a:gd name="connsiteX1" fmla="*/ 0 w 3560164"/>
                <a:gd name="connsiteY1" fmla="*/ 3130733 h 3168208"/>
                <a:gd name="connsiteX2" fmla="*/ 14990 w 3560164"/>
                <a:gd name="connsiteY2" fmla="*/ 799762 h 3168208"/>
                <a:gd name="connsiteX3" fmla="*/ 297984 w 3560164"/>
                <a:gd name="connsiteY3" fmla="*/ 1201906 h 3168208"/>
                <a:gd name="connsiteX4" fmla="*/ 3515193 w 3560164"/>
                <a:gd name="connsiteY4" fmla="*/ 282602 h 3168208"/>
                <a:gd name="connsiteX5" fmla="*/ 3560164 w 3560164"/>
                <a:gd name="connsiteY5" fmla="*/ 3168208 h 3168208"/>
                <a:gd name="connsiteX0" fmla="*/ 3560164 w 3995016"/>
                <a:gd name="connsiteY0" fmla="*/ 3066756 h 3066756"/>
                <a:gd name="connsiteX1" fmla="*/ 0 w 3995016"/>
                <a:gd name="connsiteY1" fmla="*/ 3029281 h 3066756"/>
                <a:gd name="connsiteX2" fmla="*/ 14990 w 3995016"/>
                <a:gd name="connsiteY2" fmla="*/ 698310 h 3066756"/>
                <a:gd name="connsiteX3" fmla="*/ 297984 w 3995016"/>
                <a:gd name="connsiteY3" fmla="*/ 1100454 h 3066756"/>
                <a:gd name="connsiteX4" fmla="*/ 3515193 w 3995016"/>
                <a:gd name="connsiteY4" fmla="*/ 181150 h 3066756"/>
                <a:gd name="connsiteX5" fmla="*/ 3560164 w 3995016"/>
                <a:gd name="connsiteY5" fmla="*/ 3066756 h 3066756"/>
                <a:gd name="connsiteX0" fmla="*/ 3560164 w 4081667"/>
                <a:gd name="connsiteY0" fmla="*/ 3066756 h 3066756"/>
                <a:gd name="connsiteX1" fmla="*/ 0 w 4081667"/>
                <a:gd name="connsiteY1" fmla="*/ 3029281 h 3066756"/>
                <a:gd name="connsiteX2" fmla="*/ 14990 w 4081667"/>
                <a:gd name="connsiteY2" fmla="*/ 698310 h 3066756"/>
                <a:gd name="connsiteX3" fmla="*/ 297984 w 4081667"/>
                <a:gd name="connsiteY3" fmla="*/ 1100454 h 3066756"/>
                <a:gd name="connsiteX4" fmla="*/ 3515193 w 4081667"/>
                <a:gd name="connsiteY4" fmla="*/ 181150 h 3066756"/>
                <a:gd name="connsiteX5" fmla="*/ 3560164 w 4081667"/>
                <a:gd name="connsiteY5" fmla="*/ 3066756 h 3066756"/>
                <a:gd name="connsiteX0" fmla="*/ 3560164 w 3972124"/>
                <a:gd name="connsiteY0" fmla="*/ 2986772 h 2986772"/>
                <a:gd name="connsiteX1" fmla="*/ 0 w 3972124"/>
                <a:gd name="connsiteY1" fmla="*/ 2949297 h 2986772"/>
                <a:gd name="connsiteX2" fmla="*/ 14990 w 3972124"/>
                <a:gd name="connsiteY2" fmla="*/ 618326 h 2986772"/>
                <a:gd name="connsiteX3" fmla="*/ 297984 w 3972124"/>
                <a:gd name="connsiteY3" fmla="*/ 1020470 h 2986772"/>
                <a:gd name="connsiteX4" fmla="*/ 3515193 w 3972124"/>
                <a:gd name="connsiteY4" fmla="*/ 101166 h 2986772"/>
                <a:gd name="connsiteX5" fmla="*/ 3560164 w 3972124"/>
                <a:gd name="connsiteY5" fmla="*/ 2986772 h 2986772"/>
                <a:gd name="connsiteX0" fmla="*/ 3560164 w 3851466"/>
                <a:gd name="connsiteY0" fmla="*/ 2932294 h 2932294"/>
                <a:gd name="connsiteX1" fmla="*/ 0 w 3851466"/>
                <a:gd name="connsiteY1" fmla="*/ 2894819 h 2932294"/>
                <a:gd name="connsiteX2" fmla="*/ 14990 w 3851466"/>
                <a:gd name="connsiteY2" fmla="*/ 563848 h 2932294"/>
                <a:gd name="connsiteX3" fmla="*/ 297984 w 3851466"/>
                <a:gd name="connsiteY3" fmla="*/ 965992 h 2932294"/>
                <a:gd name="connsiteX4" fmla="*/ 3515193 w 3851466"/>
                <a:gd name="connsiteY4" fmla="*/ 46688 h 2932294"/>
                <a:gd name="connsiteX5" fmla="*/ 3560164 w 3851466"/>
                <a:gd name="connsiteY5" fmla="*/ 2932294 h 2932294"/>
                <a:gd name="connsiteX0" fmla="*/ 3560164 w 3851466"/>
                <a:gd name="connsiteY0" fmla="*/ 2923744 h 2923744"/>
                <a:gd name="connsiteX1" fmla="*/ 0 w 3851466"/>
                <a:gd name="connsiteY1" fmla="*/ 2886269 h 2923744"/>
                <a:gd name="connsiteX2" fmla="*/ 14990 w 3851466"/>
                <a:gd name="connsiteY2" fmla="*/ 555298 h 2923744"/>
                <a:gd name="connsiteX3" fmla="*/ 297984 w 3851466"/>
                <a:gd name="connsiteY3" fmla="*/ 957442 h 2923744"/>
                <a:gd name="connsiteX4" fmla="*/ 3515193 w 3851466"/>
                <a:gd name="connsiteY4" fmla="*/ 38138 h 2923744"/>
                <a:gd name="connsiteX5" fmla="*/ 3560164 w 3851466"/>
                <a:gd name="connsiteY5" fmla="*/ 2923744 h 2923744"/>
                <a:gd name="connsiteX0" fmla="*/ 3560164 w 3868339"/>
                <a:gd name="connsiteY0" fmla="*/ 2887665 h 2887665"/>
                <a:gd name="connsiteX1" fmla="*/ 0 w 3868339"/>
                <a:gd name="connsiteY1" fmla="*/ 2850190 h 2887665"/>
                <a:gd name="connsiteX2" fmla="*/ 14990 w 3868339"/>
                <a:gd name="connsiteY2" fmla="*/ 519219 h 2887665"/>
                <a:gd name="connsiteX3" fmla="*/ 297984 w 3868339"/>
                <a:gd name="connsiteY3" fmla="*/ 921363 h 2887665"/>
                <a:gd name="connsiteX4" fmla="*/ 3545449 w 3868339"/>
                <a:gd name="connsiteY4" fmla="*/ 39038 h 2887665"/>
                <a:gd name="connsiteX5" fmla="*/ 3560164 w 3868339"/>
                <a:gd name="connsiteY5" fmla="*/ 2887665 h 2887665"/>
                <a:gd name="connsiteX0" fmla="*/ 3560164 w 4050446"/>
                <a:gd name="connsiteY0" fmla="*/ 2944210 h 2944210"/>
                <a:gd name="connsiteX1" fmla="*/ 0 w 4050446"/>
                <a:gd name="connsiteY1" fmla="*/ 2906735 h 2944210"/>
                <a:gd name="connsiteX2" fmla="*/ 14990 w 4050446"/>
                <a:gd name="connsiteY2" fmla="*/ 575764 h 2944210"/>
                <a:gd name="connsiteX3" fmla="*/ 297984 w 4050446"/>
                <a:gd name="connsiteY3" fmla="*/ 977908 h 2944210"/>
                <a:gd name="connsiteX4" fmla="*/ 3545449 w 4050446"/>
                <a:gd name="connsiteY4" fmla="*/ 95583 h 2944210"/>
                <a:gd name="connsiteX5" fmla="*/ 3560164 w 4050446"/>
                <a:gd name="connsiteY5" fmla="*/ 2944210 h 2944210"/>
                <a:gd name="connsiteX0" fmla="*/ 3560164 w 3989640"/>
                <a:gd name="connsiteY0" fmla="*/ 2924406 h 2924406"/>
                <a:gd name="connsiteX1" fmla="*/ 0 w 3989640"/>
                <a:gd name="connsiteY1" fmla="*/ 2886931 h 2924406"/>
                <a:gd name="connsiteX2" fmla="*/ 14990 w 3989640"/>
                <a:gd name="connsiteY2" fmla="*/ 555960 h 2924406"/>
                <a:gd name="connsiteX3" fmla="*/ 297984 w 3989640"/>
                <a:gd name="connsiteY3" fmla="*/ 958104 h 2924406"/>
                <a:gd name="connsiteX4" fmla="*/ 3545449 w 3989640"/>
                <a:gd name="connsiteY4" fmla="*/ 75779 h 2924406"/>
                <a:gd name="connsiteX5" fmla="*/ 3560164 w 3989640"/>
                <a:gd name="connsiteY5" fmla="*/ 2924406 h 2924406"/>
                <a:gd name="connsiteX0" fmla="*/ 3560164 w 4014175"/>
                <a:gd name="connsiteY0" fmla="*/ 2948316 h 2948316"/>
                <a:gd name="connsiteX1" fmla="*/ 0 w 4014175"/>
                <a:gd name="connsiteY1" fmla="*/ 2910841 h 2948316"/>
                <a:gd name="connsiteX2" fmla="*/ 14990 w 4014175"/>
                <a:gd name="connsiteY2" fmla="*/ 579870 h 2948316"/>
                <a:gd name="connsiteX3" fmla="*/ 297984 w 4014175"/>
                <a:gd name="connsiteY3" fmla="*/ 982014 h 2948316"/>
                <a:gd name="connsiteX4" fmla="*/ 3545449 w 4014175"/>
                <a:gd name="connsiteY4" fmla="*/ 99689 h 2948316"/>
                <a:gd name="connsiteX5" fmla="*/ 3560164 w 4014175"/>
                <a:gd name="connsiteY5" fmla="*/ 2948316 h 2948316"/>
                <a:gd name="connsiteX0" fmla="*/ 3560164 w 4014175"/>
                <a:gd name="connsiteY0" fmla="*/ 2946856 h 2946856"/>
                <a:gd name="connsiteX1" fmla="*/ 0 w 4014175"/>
                <a:gd name="connsiteY1" fmla="*/ 2909381 h 2946856"/>
                <a:gd name="connsiteX2" fmla="*/ 14990 w 4014175"/>
                <a:gd name="connsiteY2" fmla="*/ 578410 h 2946856"/>
                <a:gd name="connsiteX3" fmla="*/ 297984 w 4014175"/>
                <a:gd name="connsiteY3" fmla="*/ 980554 h 2946856"/>
                <a:gd name="connsiteX4" fmla="*/ 3545449 w 4014175"/>
                <a:gd name="connsiteY4" fmla="*/ 98229 h 2946856"/>
                <a:gd name="connsiteX5" fmla="*/ 3560164 w 4014175"/>
                <a:gd name="connsiteY5" fmla="*/ 2946856 h 2946856"/>
                <a:gd name="connsiteX0" fmla="*/ 3583696 w 3892754"/>
                <a:gd name="connsiteY0" fmla="*/ 2889822 h 2889822"/>
                <a:gd name="connsiteX1" fmla="*/ 0 w 3892754"/>
                <a:gd name="connsiteY1" fmla="*/ 2859071 h 2889822"/>
                <a:gd name="connsiteX2" fmla="*/ 14990 w 3892754"/>
                <a:gd name="connsiteY2" fmla="*/ 528100 h 2889822"/>
                <a:gd name="connsiteX3" fmla="*/ 297984 w 3892754"/>
                <a:gd name="connsiteY3" fmla="*/ 930244 h 2889822"/>
                <a:gd name="connsiteX4" fmla="*/ 3545449 w 3892754"/>
                <a:gd name="connsiteY4" fmla="*/ 47919 h 2889822"/>
                <a:gd name="connsiteX5" fmla="*/ 3583696 w 3892754"/>
                <a:gd name="connsiteY5" fmla="*/ 2889822 h 2889822"/>
                <a:gd name="connsiteX0" fmla="*/ 3583696 w 4065589"/>
                <a:gd name="connsiteY0" fmla="*/ 2889822 h 2889822"/>
                <a:gd name="connsiteX1" fmla="*/ 0 w 4065589"/>
                <a:gd name="connsiteY1" fmla="*/ 2859071 h 2889822"/>
                <a:gd name="connsiteX2" fmla="*/ 14990 w 4065589"/>
                <a:gd name="connsiteY2" fmla="*/ 528100 h 2889822"/>
                <a:gd name="connsiteX3" fmla="*/ 297984 w 4065589"/>
                <a:gd name="connsiteY3" fmla="*/ 930244 h 2889822"/>
                <a:gd name="connsiteX4" fmla="*/ 3545449 w 4065589"/>
                <a:gd name="connsiteY4" fmla="*/ 47919 h 2889822"/>
                <a:gd name="connsiteX5" fmla="*/ 3583696 w 4065589"/>
                <a:gd name="connsiteY5" fmla="*/ 2889822 h 2889822"/>
                <a:gd name="connsiteX0" fmla="*/ 3583696 w 4193107"/>
                <a:gd name="connsiteY0" fmla="*/ 2939141 h 2939141"/>
                <a:gd name="connsiteX1" fmla="*/ 0 w 4193107"/>
                <a:gd name="connsiteY1" fmla="*/ 2908390 h 2939141"/>
                <a:gd name="connsiteX2" fmla="*/ 14990 w 4193107"/>
                <a:gd name="connsiteY2" fmla="*/ 577419 h 2939141"/>
                <a:gd name="connsiteX3" fmla="*/ 297984 w 4193107"/>
                <a:gd name="connsiteY3" fmla="*/ 979563 h 2939141"/>
                <a:gd name="connsiteX4" fmla="*/ 3545449 w 4193107"/>
                <a:gd name="connsiteY4" fmla="*/ 97238 h 2939141"/>
                <a:gd name="connsiteX5" fmla="*/ 3583696 w 4193107"/>
                <a:gd name="connsiteY5" fmla="*/ 2939141 h 2939141"/>
                <a:gd name="connsiteX0" fmla="*/ 3583696 w 4066579"/>
                <a:gd name="connsiteY0" fmla="*/ 2939141 h 2939141"/>
                <a:gd name="connsiteX1" fmla="*/ 0 w 4066579"/>
                <a:gd name="connsiteY1" fmla="*/ 2908390 h 2939141"/>
                <a:gd name="connsiteX2" fmla="*/ 14990 w 4066579"/>
                <a:gd name="connsiteY2" fmla="*/ 577419 h 2939141"/>
                <a:gd name="connsiteX3" fmla="*/ 297984 w 4066579"/>
                <a:gd name="connsiteY3" fmla="*/ 979563 h 2939141"/>
                <a:gd name="connsiteX4" fmla="*/ 3545449 w 4066579"/>
                <a:gd name="connsiteY4" fmla="*/ 97238 h 2939141"/>
                <a:gd name="connsiteX5" fmla="*/ 3583696 w 4066579"/>
                <a:gd name="connsiteY5" fmla="*/ 2939141 h 2939141"/>
                <a:gd name="connsiteX0" fmla="*/ 3583696 w 4058392"/>
                <a:gd name="connsiteY0" fmla="*/ 2935948 h 2935948"/>
                <a:gd name="connsiteX1" fmla="*/ 0 w 4058392"/>
                <a:gd name="connsiteY1" fmla="*/ 2905197 h 2935948"/>
                <a:gd name="connsiteX2" fmla="*/ 14990 w 4058392"/>
                <a:gd name="connsiteY2" fmla="*/ 574226 h 2935948"/>
                <a:gd name="connsiteX3" fmla="*/ 297984 w 4058392"/>
                <a:gd name="connsiteY3" fmla="*/ 976370 h 2935948"/>
                <a:gd name="connsiteX4" fmla="*/ 3532002 w 4058392"/>
                <a:gd name="connsiteY4" fmla="*/ 97407 h 2935948"/>
                <a:gd name="connsiteX5" fmla="*/ 3583696 w 405839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1087 w 4045783"/>
                <a:gd name="connsiteY0" fmla="*/ 2935948 h 2935948"/>
                <a:gd name="connsiteX1" fmla="*/ 0 w 4045783"/>
                <a:gd name="connsiteY1" fmla="*/ 2934213 h 2935948"/>
                <a:gd name="connsiteX2" fmla="*/ 2381 w 4045783"/>
                <a:gd name="connsiteY2" fmla="*/ 574226 h 2935948"/>
                <a:gd name="connsiteX3" fmla="*/ 285375 w 4045783"/>
                <a:gd name="connsiteY3" fmla="*/ 976370 h 2935948"/>
                <a:gd name="connsiteX4" fmla="*/ 3519393 w 4045783"/>
                <a:gd name="connsiteY4" fmla="*/ 97407 h 2935948"/>
                <a:gd name="connsiteX5" fmla="*/ 3571087 w 4045783"/>
                <a:gd name="connsiteY5" fmla="*/ 2935948 h 2935948"/>
                <a:gd name="connsiteX0" fmla="*/ 3570078 w 4044774"/>
                <a:gd name="connsiteY0" fmla="*/ 2935948 h 2935948"/>
                <a:gd name="connsiteX1" fmla="*/ 2018 w 4044774"/>
                <a:gd name="connsiteY1" fmla="*/ 2931187 h 2935948"/>
                <a:gd name="connsiteX2" fmla="*/ 1372 w 4044774"/>
                <a:gd name="connsiteY2" fmla="*/ 574226 h 2935948"/>
                <a:gd name="connsiteX3" fmla="*/ 284366 w 4044774"/>
                <a:gd name="connsiteY3" fmla="*/ 976370 h 2935948"/>
                <a:gd name="connsiteX4" fmla="*/ 3518384 w 4044774"/>
                <a:gd name="connsiteY4" fmla="*/ 97407 h 2935948"/>
                <a:gd name="connsiteX5" fmla="*/ 3570078 w 4044774"/>
                <a:gd name="connsiteY5" fmla="*/ 2935948 h 2935948"/>
                <a:gd name="connsiteX0" fmla="*/ 3571087 w 4045783"/>
                <a:gd name="connsiteY0" fmla="*/ 2935948 h 2936232"/>
                <a:gd name="connsiteX1" fmla="*/ 0 w 4045783"/>
                <a:gd name="connsiteY1" fmla="*/ 2936232 h 2936232"/>
                <a:gd name="connsiteX2" fmla="*/ 2381 w 4045783"/>
                <a:gd name="connsiteY2" fmla="*/ 574226 h 2936232"/>
                <a:gd name="connsiteX3" fmla="*/ 285375 w 4045783"/>
                <a:gd name="connsiteY3" fmla="*/ 976370 h 2936232"/>
                <a:gd name="connsiteX4" fmla="*/ 3519393 w 4045783"/>
                <a:gd name="connsiteY4" fmla="*/ 97407 h 2936232"/>
                <a:gd name="connsiteX5" fmla="*/ 3571087 w 4045783"/>
                <a:gd name="connsiteY5" fmla="*/ 2935948 h 2936232"/>
                <a:gd name="connsiteX0" fmla="*/ 3571789 w 4046485"/>
                <a:gd name="connsiteY0" fmla="*/ 2935948 h 2936232"/>
                <a:gd name="connsiteX1" fmla="*/ 702 w 4046485"/>
                <a:gd name="connsiteY1" fmla="*/ 2936232 h 2936232"/>
                <a:gd name="connsiteX2" fmla="*/ 3083 w 4046485"/>
                <a:gd name="connsiteY2" fmla="*/ 574226 h 2936232"/>
                <a:gd name="connsiteX3" fmla="*/ 286077 w 4046485"/>
                <a:gd name="connsiteY3" fmla="*/ 976370 h 2936232"/>
                <a:gd name="connsiteX4" fmla="*/ 3520095 w 4046485"/>
                <a:gd name="connsiteY4" fmla="*/ 97407 h 2936232"/>
                <a:gd name="connsiteX5" fmla="*/ 3571789 w 4046485"/>
                <a:gd name="connsiteY5" fmla="*/ 2935948 h 2936232"/>
                <a:gd name="connsiteX0" fmla="*/ 3574610 w 4049306"/>
                <a:gd name="connsiteY0" fmla="*/ 2935948 h 2936232"/>
                <a:gd name="connsiteX1" fmla="*/ 3523 w 4049306"/>
                <a:gd name="connsiteY1" fmla="*/ 2936232 h 2936232"/>
                <a:gd name="connsiteX2" fmla="*/ 1868 w 4049306"/>
                <a:gd name="connsiteY2" fmla="*/ 566154 h 2936232"/>
                <a:gd name="connsiteX3" fmla="*/ 288898 w 4049306"/>
                <a:gd name="connsiteY3" fmla="*/ 976370 h 2936232"/>
                <a:gd name="connsiteX4" fmla="*/ 3522916 w 4049306"/>
                <a:gd name="connsiteY4" fmla="*/ 97407 h 2936232"/>
                <a:gd name="connsiteX5" fmla="*/ 3574610 w 4049306"/>
                <a:gd name="connsiteY5" fmla="*/ 2935948 h 293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49306" h="2936232">
                  <a:moveTo>
                    <a:pt x="3574610" y="2935948"/>
                  </a:moveTo>
                  <a:lnTo>
                    <a:pt x="3523" y="2936232"/>
                  </a:lnTo>
                  <a:cubicBezTo>
                    <a:pt x="3475" y="2780779"/>
                    <a:pt x="-3129" y="1343144"/>
                    <a:pt x="1868" y="566154"/>
                  </a:cubicBezTo>
                  <a:lnTo>
                    <a:pt x="288898" y="976370"/>
                  </a:lnTo>
                  <a:cubicBezTo>
                    <a:pt x="1178186" y="1226354"/>
                    <a:pt x="2618950" y="-407363"/>
                    <a:pt x="3522916" y="97407"/>
                  </a:cubicBezTo>
                  <a:cubicBezTo>
                    <a:pt x="4426882" y="602177"/>
                    <a:pt x="3976479" y="2347234"/>
                    <a:pt x="3574610" y="2935948"/>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grpSp>
      <p:sp>
        <p:nvSpPr>
          <p:cNvPr id="23" name="Titre 1"/>
          <p:cNvSpPr>
            <a:spLocks noGrp="1"/>
          </p:cNvSpPr>
          <p:nvPr>
            <p:ph type="title" hasCustomPrompt="1"/>
            <p:custDataLst>
              <p:tags r:id="rId2"/>
            </p:custDataLst>
          </p:nvPr>
        </p:nvSpPr>
        <p:spPr>
          <a:xfrm>
            <a:off x="432585" y="913947"/>
            <a:ext cx="6326607" cy="1199092"/>
          </a:xfrm>
          <a:prstGeom prst="rect">
            <a:avLst/>
          </a:prstGeom>
        </p:spPr>
        <p:txBody>
          <a:bodyPr vert="horz" lIns="0" tIns="33059" rIns="66118" bIns="33059" rtlCol="0" anchor="ctr" anchorCtr="0">
            <a:noAutofit/>
          </a:bodyPr>
          <a:lstStyle>
            <a:lvl1pPr algn="l" defTabSz="1556000" rtl="0" eaLnBrk="1" latinLnBrk="0" hangingPunct="1">
              <a:spcBef>
                <a:spcPct val="0"/>
              </a:spcBef>
              <a:buNone/>
              <a:defRPr lang="en-US" sz="4765" b="0" kern="1200" cap="none" baseline="0" dirty="0" smtClean="0">
                <a:solidFill>
                  <a:srgbClr val="2B0A3D"/>
                </a:solidFill>
                <a:latin typeface="Segoe UI" panose="020B0502040204020203" pitchFamily="34" charset="0"/>
                <a:ea typeface="Verdana" panose="020B0604030504040204" pitchFamily="34" charset="0"/>
                <a:cs typeface="Segoe UI" panose="020B0502040204020203" pitchFamily="34" charset="0"/>
              </a:defRPr>
            </a:lvl1pPr>
          </a:lstStyle>
          <a:p>
            <a:pPr lvl="0"/>
            <a:r>
              <a:rPr lang="en-US" noProof="0" dirty="0"/>
              <a:t>Click to edit Master </a:t>
            </a:r>
            <a:br>
              <a:rPr lang="en-US" noProof="0" dirty="0"/>
            </a:br>
            <a:r>
              <a:rPr lang="en-US" noProof="0" dirty="0"/>
              <a:t>text style</a:t>
            </a:r>
          </a:p>
        </p:txBody>
      </p:sp>
      <p:sp>
        <p:nvSpPr>
          <p:cNvPr id="24" name="Text Placeholder 5"/>
          <p:cNvSpPr>
            <a:spLocks noGrp="1"/>
          </p:cNvSpPr>
          <p:nvPr>
            <p:ph type="body" sz="quarter" idx="10"/>
          </p:nvPr>
        </p:nvSpPr>
        <p:spPr>
          <a:xfrm>
            <a:off x="432585" y="2219108"/>
            <a:ext cx="6326607" cy="410369"/>
          </a:xfrm>
        </p:spPr>
        <p:txBody>
          <a:bodyPr lIns="0"/>
          <a:lstStyle>
            <a:lvl1pPr marL="0" indent="0" algn="l">
              <a:buNone/>
              <a:defRPr sz="3403">
                <a:solidFill>
                  <a:schemeClr val="bg1"/>
                </a:solidFill>
                <a:latin typeface="Segoe UI" panose="020B0502040204020203" pitchFamily="34" charset="0"/>
                <a:ea typeface="Verdana" panose="020B0604030504040204" pitchFamily="34" charset="0"/>
                <a:cs typeface="Segoe UI" panose="020B0502040204020203" pitchFamily="34" charset="0"/>
              </a:defRPr>
            </a:lvl1pPr>
            <a:lvl2pPr>
              <a:buNone/>
              <a:defRPr/>
            </a:lvl2pPr>
            <a:lvl3pPr>
              <a:buNone/>
              <a:defRPr/>
            </a:lvl3pPr>
            <a:lvl4pPr>
              <a:buNone/>
              <a:defRPr/>
            </a:lvl4pPr>
            <a:lvl5pPr>
              <a:buNone/>
              <a:defRPr/>
            </a:lvl5pPr>
          </a:lstStyle>
          <a:p>
            <a:pPr lvl="0"/>
            <a:r>
              <a:rPr lang="en-US"/>
              <a:t>Click to edit Master text styles</a:t>
            </a:r>
          </a:p>
        </p:txBody>
      </p:sp>
      <p:pic>
        <p:nvPicPr>
          <p:cNvPr id="25"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561637" y="5838446"/>
            <a:ext cx="3087428" cy="688815"/>
          </a:xfrm>
          <a:prstGeom prst="rect">
            <a:avLst/>
          </a:prstGeom>
        </p:spPr>
      </p:pic>
    </p:spTree>
    <p:extLst>
      <p:ext uri="{BB962C8B-B14F-4D97-AF65-F5344CB8AC3E}">
        <p14:creationId xmlns:p14="http://schemas.microsoft.com/office/powerpoint/2010/main" val="102795996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itleOnly">
  <p:cSld name="2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308634"/>
            <a:ext cx="10972800" cy="609334"/>
          </a:xfrm>
        </p:spPr>
        <p:txBody>
          <a:bodyPr/>
          <a:lstStyle/>
          <a:p>
            <a:r>
              <a:rPr lang="en-US"/>
              <a:t>Click to edit Master title style</a:t>
            </a:r>
          </a:p>
        </p:txBody>
      </p:sp>
    </p:spTree>
    <p:extLst>
      <p:ext uri="{BB962C8B-B14F-4D97-AF65-F5344CB8AC3E}">
        <p14:creationId xmlns:p14="http://schemas.microsoft.com/office/powerpoint/2010/main" val="155568859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5848EA7-8D7C-4A7B-9182-7C1202EDBFB1}"/>
              </a:ext>
            </a:extLst>
          </p:cNvPr>
          <p:cNvSpPr/>
          <p:nvPr userDrawn="1"/>
        </p:nvSpPr>
        <p:spPr>
          <a:xfrm>
            <a:off x="5550122" y="732974"/>
            <a:ext cx="6641878"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7" name="Text Placeholder 7">
            <a:extLst>
              <a:ext uri="{FF2B5EF4-FFF2-40B4-BE49-F238E27FC236}">
                <a16:creationId xmlns:a16="http://schemas.microsoft.com/office/drawing/2014/main" id="{B223EFB8-88D3-4227-B238-464A474B852E}"/>
              </a:ext>
            </a:extLst>
          </p:cNvPr>
          <p:cNvSpPr>
            <a:spLocks noGrp="1"/>
          </p:cNvSpPr>
          <p:nvPr>
            <p:ph type="body" sz="quarter" idx="12" hasCustomPrompt="1"/>
          </p:nvPr>
        </p:nvSpPr>
        <p:spPr>
          <a:xfrm>
            <a:off x="2044699" y="3913792"/>
            <a:ext cx="299443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8" name="Text Placeholder 7">
            <a:extLst>
              <a:ext uri="{FF2B5EF4-FFF2-40B4-BE49-F238E27FC236}">
                <a16:creationId xmlns:a16="http://schemas.microsoft.com/office/drawing/2014/main" id="{274C953F-F6D9-4EEF-A914-7C47201B5536}"/>
              </a:ext>
            </a:extLst>
          </p:cNvPr>
          <p:cNvSpPr>
            <a:spLocks noGrp="1"/>
          </p:cNvSpPr>
          <p:nvPr>
            <p:ph type="body" sz="quarter" idx="13" hasCustomPrompt="1"/>
          </p:nvPr>
        </p:nvSpPr>
        <p:spPr>
          <a:xfrm>
            <a:off x="2044699" y="5111406"/>
            <a:ext cx="299443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5" name="Text Placeholder 7">
            <a:extLst>
              <a:ext uri="{FF2B5EF4-FFF2-40B4-BE49-F238E27FC236}">
                <a16:creationId xmlns:a16="http://schemas.microsoft.com/office/drawing/2014/main" id="{053B0AF9-F410-4C47-9D9C-CAC9890E4210}"/>
              </a:ext>
            </a:extLst>
          </p:cNvPr>
          <p:cNvSpPr>
            <a:spLocks noGrp="1"/>
          </p:cNvSpPr>
          <p:nvPr>
            <p:ph type="body" sz="quarter" idx="10" hasCustomPrompt="1"/>
          </p:nvPr>
        </p:nvSpPr>
        <p:spPr>
          <a:xfrm>
            <a:off x="407988" y="1413990"/>
            <a:ext cx="6297894" cy="894840"/>
          </a:xfrm>
          <a:prstGeom prst="rect">
            <a:avLst/>
          </a:prstGeom>
        </p:spPr>
        <p:txBody>
          <a:bodyPr>
            <a:noAutofit/>
          </a:bodyPr>
          <a:lstStyle>
            <a:lvl1pPr>
              <a:lnSpc>
                <a:spcPts val="2200"/>
              </a:lnSpc>
              <a:defRPr sz="1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6" name="Text Placeholder 7">
            <a:extLst>
              <a:ext uri="{FF2B5EF4-FFF2-40B4-BE49-F238E27FC236}">
                <a16:creationId xmlns:a16="http://schemas.microsoft.com/office/drawing/2014/main" id="{4C26CB88-1502-4963-9C3F-B1DA1792174C}"/>
              </a:ext>
            </a:extLst>
          </p:cNvPr>
          <p:cNvSpPr>
            <a:spLocks noGrp="1"/>
          </p:cNvSpPr>
          <p:nvPr>
            <p:ph type="body" sz="quarter" idx="11" hasCustomPrompt="1"/>
          </p:nvPr>
        </p:nvSpPr>
        <p:spPr>
          <a:xfrm>
            <a:off x="2044699" y="2611604"/>
            <a:ext cx="299443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a16="http://schemas.microsoft.com/office/drawing/2014/main" id="{14E8646B-8451-4052-9B50-DB60E346C8FA}"/>
              </a:ext>
            </a:extLst>
          </p:cNvPr>
          <p:cNvSpPr>
            <a:spLocks noGrp="1"/>
          </p:cNvSpPr>
          <p:nvPr>
            <p:ph type="body" sz="quarter" idx="14" hasCustomPrompt="1"/>
          </p:nvPr>
        </p:nvSpPr>
        <p:spPr>
          <a:xfrm>
            <a:off x="7392144" y="5276721"/>
            <a:ext cx="4391869" cy="729525"/>
          </a:xfrm>
          <a:prstGeom prst="rect">
            <a:avLst/>
          </a:prstGeom>
        </p:spPr>
        <p:txBody>
          <a:bodyPr>
            <a:noAutofit/>
          </a:bodyPr>
          <a:lstStyle>
            <a:lvl1pPr algn="r">
              <a:lnSpc>
                <a:spcPts val="1800"/>
              </a:lnSpc>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42">
            <a:extLst>
              <a:ext uri="{FF2B5EF4-FFF2-40B4-BE49-F238E27FC236}">
                <a16:creationId xmlns:a16="http://schemas.microsoft.com/office/drawing/2014/main" id="{A06380E9-5885-470D-9428-A5F69B32620C}"/>
              </a:ext>
            </a:extLst>
          </p:cNvPr>
          <p:cNvSpPr>
            <a:spLocks noGrp="1"/>
          </p:cNvSpPr>
          <p:nvPr>
            <p:ph type="body" sz="quarter" idx="15" hasCustomPrompt="1"/>
          </p:nvPr>
        </p:nvSpPr>
        <p:spPr>
          <a:xfrm>
            <a:off x="7392144" y="4140764"/>
            <a:ext cx="4391869" cy="974725"/>
          </a:xfrm>
          <a:prstGeom prst="rect">
            <a:avLst/>
          </a:prstGeom>
        </p:spPr>
        <p:txBody>
          <a:bodyPr anchor="b">
            <a:noAutofit/>
          </a:bodyPr>
          <a:lstStyle>
            <a:lvl1pPr algn="r">
              <a:lnSpc>
                <a:spcPts val="3000"/>
              </a:lnSpc>
              <a:defRPr sz="260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407988" y="404813"/>
            <a:ext cx="11016604"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11665391" y="6555758"/>
            <a:ext cx="360997"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Tree>
    <p:extLst>
      <p:ext uri="{BB962C8B-B14F-4D97-AF65-F5344CB8AC3E}">
        <p14:creationId xmlns:p14="http://schemas.microsoft.com/office/powerpoint/2010/main" val="285624117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userDrawn="1">
  <p:cSld name="Title Slide White">
    <p:bg>
      <p:bgPr>
        <a:solidFill>
          <a:schemeClr val="tx1"/>
        </a:solid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black">
          <a:xfrm>
            <a:off x="609863" y="1678931"/>
            <a:ext cx="10889948" cy="2117503"/>
          </a:xfrm>
          <a:prstGeom prst="rect">
            <a:avLst/>
          </a:prstGeom>
        </p:spPr>
        <p:txBody>
          <a:bodyPr wrap="square" anchor="b" anchorCtr="0">
            <a:spAutoFit/>
          </a:bodyPr>
          <a:lstStyle>
            <a:lvl1pPr algn="l">
              <a:defRPr sz="7200">
                <a:solidFill>
                  <a:schemeClr val="bg1"/>
                </a:solidFill>
                <a:latin typeface="+mj-lt"/>
              </a:defRPr>
            </a:lvl1pPr>
          </a:lstStyle>
          <a:p>
            <a:r>
              <a:rPr lang="en-US" dirty="0"/>
              <a:t>Always In Title Case; </a:t>
            </a:r>
            <a:br>
              <a:rPr lang="en-US" dirty="0"/>
            </a:br>
            <a:r>
              <a:rPr lang="en-US" dirty="0"/>
              <a:t>2 Lines Preferred</a:t>
            </a:r>
          </a:p>
        </p:txBody>
      </p:sp>
      <p:sp>
        <p:nvSpPr>
          <p:cNvPr id="9" name="Text Placeholder 12"/>
          <p:cNvSpPr>
            <a:spLocks noGrp="1"/>
          </p:cNvSpPr>
          <p:nvPr>
            <p:ph type="body" sz="quarter" idx="11" hasCustomPrompt="1"/>
          </p:nvPr>
        </p:nvSpPr>
        <p:spPr bwMode="black">
          <a:xfrm>
            <a:off x="514864" y="4791849"/>
            <a:ext cx="8608155" cy="458331"/>
          </a:xfrm>
          <a:prstGeom prst="rect">
            <a:avLst/>
          </a:prstGeom>
        </p:spPr>
        <p:txBody>
          <a:bodyPr tIns="0">
            <a:spAutoFit/>
          </a:bodyPr>
          <a:lstStyle>
            <a:lvl1pPr marL="0" indent="0">
              <a:buNone/>
              <a:defRPr sz="1600" b="0">
                <a:solidFill>
                  <a:schemeClr val="bg1"/>
                </a:solidFill>
                <a:latin typeface="+mj-lt"/>
              </a:defRPr>
            </a:lvl1pPr>
          </a:lstStyle>
          <a:p>
            <a:pPr lvl="0"/>
            <a:r>
              <a:rPr lang="en-US" dirty="0"/>
              <a:t>Insert Date Here</a:t>
            </a:r>
            <a:endParaRPr lang="lt-LT" dirty="0"/>
          </a:p>
        </p:txBody>
      </p:sp>
      <p:sp>
        <p:nvSpPr>
          <p:cNvPr id="10" name="Text Placeholder 2"/>
          <p:cNvSpPr>
            <a:spLocks noGrp="1"/>
          </p:cNvSpPr>
          <p:nvPr>
            <p:ph type="body" idx="12" hasCustomPrompt="1"/>
          </p:nvPr>
        </p:nvSpPr>
        <p:spPr>
          <a:xfrm>
            <a:off x="536888" y="3759547"/>
            <a:ext cx="8607117" cy="723967"/>
          </a:xfrm>
        </p:spPr>
        <p:txBody>
          <a:bodyPr/>
          <a:lstStyle>
            <a:lvl1pPr marL="0" indent="0">
              <a:buNone/>
              <a:defRPr sz="1867" b="1">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772978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33363" indent="-233363">
              <a:defRPr lang="en-US" sz="1600" b="0" kern="1200" dirty="0" smtClean="0">
                <a:solidFill>
                  <a:schemeClr val="tx1"/>
                </a:solidFill>
                <a:latin typeface="Arial" pitchFamily="34" charset="0"/>
                <a:ea typeface="+mn-ea"/>
                <a:cs typeface="Arial" pitchFamily="34" charset="0"/>
              </a:defRPr>
            </a:lvl1pPr>
            <a:lvl2pPr marL="457200" indent="-223838">
              <a:defRPr lang="en-US" sz="1600" b="0" kern="1200" dirty="0" smtClean="0">
                <a:solidFill>
                  <a:schemeClr val="tx1"/>
                </a:solidFill>
                <a:latin typeface="Arial" pitchFamily="34" charset="0"/>
                <a:ea typeface="+mn-ea"/>
                <a:cs typeface="Arial" pitchFamily="34" charset="0"/>
              </a:defRPr>
            </a:lvl2pPr>
            <a:lvl3pPr>
              <a:defRPr lang="en-US" sz="1400" b="0" kern="1200" dirty="0" smtClean="0">
                <a:solidFill>
                  <a:schemeClr val="tx1"/>
                </a:solidFill>
                <a:latin typeface="Arial" pitchFamily="34" charset="0"/>
                <a:ea typeface="+mn-ea"/>
                <a:cs typeface="Arial" pitchFamily="34" charset="0"/>
              </a:defRPr>
            </a:lvl3pPr>
            <a:lvl4pPr>
              <a:defRPr lang="en-US" sz="1200" b="0" kern="1200" dirty="0" smtClean="0">
                <a:solidFill>
                  <a:schemeClr val="tx1"/>
                </a:solidFill>
                <a:latin typeface="Arial" pitchFamily="34" charset="0"/>
                <a:ea typeface="+mn-ea"/>
                <a:cs typeface="Arial" pitchFamily="34" charset="0"/>
              </a:defRPr>
            </a:lvl4pPr>
            <a:lvl5pPr>
              <a:defRPr lang="en-US" sz="1200" b="0" kern="1200" dirty="0">
                <a:solidFill>
                  <a:schemeClr val="tx1"/>
                </a:solidFill>
                <a:latin typeface="Arial" pitchFamily="34" charset="0"/>
                <a:ea typeface="+mn-ea"/>
                <a:cs typeface="Arial" pitchFamily="34" charset="0"/>
              </a:defRPr>
            </a:lvl5pPr>
          </a:lstStyle>
          <a:p>
            <a:pPr marL="233363" lvl="0" indent="-233363" algn="l" defTabSz="914400" rtl="0" eaLnBrk="1" fontAlgn="base" latinLnBrk="0" hangingPunct="1">
              <a:spcBef>
                <a:spcPct val="0"/>
              </a:spcBef>
              <a:spcAft>
                <a:spcPts val="600"/>
              </a:spcAft>
              <a:buClr>
                <a:schemeClr val="accent2"/>
              </a:buClr>
              <a:buFont typeface="Wingdings" pitchFamily="2" charset="2"/>
              <a:buChar char="§"/>
            </a:pPr>
            <a:r>
              <a:rPr lang="en-US"/>
              <a:t>Click to edit Master text styles</a:t>
            </a:r>
          </a:p>
          <a:p>
            <a:pPr marL="233363" lvl="1" indent="-233363" algn="l" defTabSz="914400" rtl="0" eaLnBrk="1" fontAlgn="base" latinLnBrk="0" hangingPunct="1">
              <a:spcBef>
                <a:spcPct val="0"/>
              </a:spcBef>
              <a:spcAft>
                <a:spcPts val="600"/>
              </a:spcAft>
              <a:buClr>
                <a:schemeClr val="accent2"/>
              </a:buClr>
              <a:buFont typeface="Wingdings" pitchFamily="2" charset="2"/>
              <a:buChar char="§"/>
            </a:pPr>
            <a:r>
              <a:rPr lang="en-US"/>
              <a:t>Second level</a:t>
            </a:r>
          </a:p>
          <a:p>
            <a:pPr marL="233363" lvl="2" indent="-233363" algn="l" defTabSz="914400" rtl="0" eaLnBrk="1" fontAlgn="base" latinLnBrk="0" hangingPunct="1">
              <a:spcBef>
                <a:spcPct val="0"/>
              </a:spcBef>
              <a:spcAft>
                <a:spcPts val="600"/>
              </a:spcAft>
              <a:buClr>
                <a:schemeClr val="accent2"/>
              </a:buClr>
              <a:buFont typeface="Wingdings" pitchFamily="2" charset="2"/>
              <a:buChar char="§"/>
            </a:pPr>
            <a:r>
              <a:rPr lang="en-US"/>
              <a:t>Third level</a:t>
            </a:r>
          </a:p>
          <a:p>
            <a:pPr marL="233363" lvl="3" indent="-233363" algn="l" defTabSz="914400" rtl="0" eaLnBrk="1" fontAlgn="base" latinLnBrk="0" hangingPunct="1">
              <a:spcBef>
                <a:spcPct val="0"/>
              </a:spcBef>
              <a:spcAft>
                <a:spcPts val="600"/>
              </a:spcAft>
              <a:buClr>
                <a:schemeClr val="accent2"/>
              </a:buClr>
              <a:buFont typeface="Wingdings" pitchFamily="2" charset="2"/>
              <a:buChar char="§"/>
            </a:pPr>
            <a:r>
              <a:rPr lang="en-US"/>
              <a:t>Fourth level</a:t>
            </a:r>
          </a:p>
          <a:p>
            <a:pPr marL="233363" lvl="4" indent="-233363" algn="l" defTabSz="914400" rtl="0" eaLnBrk="1" fontAlgn="base" latinLnBrk="0" hangingPunct="1">
              <a:spcBef>
                <a:spcPct val="0"/>
              </a:spcBef>
              <a:spcAft>
                <a:spcPts val="600"/>
              </a:spcAft>
              <a:buClr>
                <a:schemeClr val="accent2"/>
              </a:buClr>
              <a:buFont typeface="Wingdings" pitchFamily="2" charset="2"/>
              <a:buChar char="§"/>
            </a:pPr>
            <a:r>
              <a:rPr lang="en-US"/>
              <a:t>Fifth level</a:t>
            </a:r>
            <a:endParaRPr lang="en-US" dirty="0"/>
          </a:p>
        </p:txBody>
      </p:sp>
    </p:spTree>
    <p:extLst>
      <p:ext uri="{BB962C8B-B14F-4D97-AF65-F5344CB8AC3E}">
        <p14:creationId xmlns:p14="http://schemas.microsoft.com/office/powerpoint/2010/main" val="548515758"/>
      </p:ext>
    </p:extLst>
  </p:cSld>
  <p:clrMapOvr>
    <a:masterClrMapping/>
  </p:clrMapOvr>
  <p:transition spd="med">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userDrawn="1">
  <p:cSld name="Title Slide 1">
    <p:bg>
      <p:bgPr>
        <a:solidFill>
          <a:srgbClr val="EDEDED"/>
        </a:solidFill>
        <a:effectLst/>
      </p:bgPr>
    </p:bg>
    <p:spTree>
      <p:nvGrpSpPr>
        <p:cNvPr id="1" name=""/>
        <p:cNvGrpSpPr/>
        <p:nvPr/>
      </p:nvGrpSpPr>
      <p:grpSpPr>
        <a:xfrm>
          <a:off x="0" y="0"/>
          <a:ext cx="0" cy="0"/>
          <a:chOff x="0" y="0"/>
          <a:chExt cx="0" cy="0"/>
        </a:xfrm>
      </p:grpSpPr>
      <p:grpSp>
        <p:nvGrpSpPr>
          <p:cNvPr id="14" name="Group 13"/>
          <p:cNvGrpSpPr/>
          <p:nvPr userDrawn="1"/>
        </p:nvGrpSpPr>
        <p:grpSpPr>
          <a:xfrm>
            <a:off x="5149757" y="2453"/>
            <a:ext cx="7060713" cy="6860165"/>
            <a:chOff x="2088634" y="1836"/>
            <a:chExt cx="7057105" cy="6856659"/>
          </a:xfrm>
        </p:grpSpPr>
        <p:sp>
          <p:nvSpPr>
            <p:cNvPr id="15" name="Freeform 14"/>
            <p:cNvSpPr/>
            <p:nvPr userDrawn="1"/>
          </p:nvSpPr>
          <p:spPr>
            <a:xfrm rot="10800000" flipV="1">
              <a:off x="2765729" y="1836"/>
              <a:ext cx="6377472" cy="4012978"/>
            </a:xfrm>
            <a:custGeom>
              <a:avLst/>
              <a:gdLst>
                <a:gd name="connsiteX0" fmla="*/ 3573556 w 3573556"/>
                <a:gd name="connsiteY0" fmla="*/ 1801906 h 2844053"/>
                <a:gd name="connsiteX1" fmla="*/ 0 w 3573556"/>
                <a:gd name="connsiteY1" fmla="*/ 0 h 2844053"/>
                <a:gd name="connsiteX2" fmla="*/ 6724 w 3573556"/>
                <a:gd name="connsiteY2" fmla="*/ 2844053 h 2844053"/>
                <a:gd name="connsiteX3" fmla="*/ 3573556 w 3573556"/>
                <a:gd name="connsiteY3" fmla="*/ 1801906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59796 w 3659796"/>
                <a:gd name="connsiteY0" fmla="*/ 1783924 h 2837683"/>
                <a:gd name="connsiteX1" fmla="*/ 0 w 3659796"/>
                <a:gd name="connsiteY1" fmla="*/ 0 h 2837683"/>
                <a:gd name="connsiteX2" fmla="*/ 6724 w 3659796"/>
                <a:gd name="connsiteY2" fmla="*/ 2837683 h 2837683"/>
                <a:gd name="connsiteX3" fmla="*/ 3659796 w 3659796"/>
                <a:gd name="connsiteY3" fmla="*/ 1783924 h 2837683"/>
                <a:gd name="connsiteX0" fmla="*/ 3659796 w 3659796"/>
                <a:gd name="connsiteY0" fmla="*/ 1783924 h 2835771"/>
                <a:gd name="connsiteX1" fmla="*/ 0 w 3659796"/>
                <a:gd name="connsiteY1" fmla="*/ 0 h 2835771"/>
                <a:gd name="connsiteX2" fmla="*/ 3698 w 3659796"/>
                <a:gd name="connsiteY2" fmla="*/ 2835771 h 2835771"/>
                <a:gd name="connsiteX3" fmla="*/ 3659796 w 3659796"/>
                <a:gd name="connsiteY3" fmla="*/ 1783924 h 2835771"/>
                <a:gd name="connsiteX0" fmla="*/ 3659796 w 3687181"/>
                <a:gd name="connsiteY0" fmla="*/ 1886116 h 2937963"/>
                <a:gd name="connsiteX1" fmla="*/ 1590719 w 3687181"/>
                <a:gd name="connsiteY1" fmla="*/ 744248 h 2937963"/>
                <a:gd name="connsiteX2" fmla="*/ 0 w 3687181"/>
                <a:gd name="connsiteY2" fmla="*/ 102192 h 2937963"/>
                <a:gd name="connsiteX3" fmla="*/ 3698 w 3687181"/>
                <a:gd name="connsiteY3" fmla="*/ 2937963 h 2937963"/>
                <a:gd name="connsiteX4" fmla="*/ 3659796 w 3687181"/>
                <a:gd name="connsiteY4" fmla="*/ 1886116 h 2937963"/>
                <a:gd name="connsiteX0" fmla="*/ 3656139 w 3683524"/>
                <a:gd name="connsiteY0" fmla="*/ 1301371 h 2353218"/>
                <a:gd name="connsiteX1" fmla="*/ 1587062 w 3683524"/>
                <a:gd name="connsiteY1" fmla="*/ 159503 h 2353218"/>
                <a:gd name="connsiteX2" fmla="*/ 86287 w 3683524"/>
                <a:gd name="connsiteY2" fmla="*/ 373101 h 2353218"/>
                <a:gd name="connsiteX3" fmla="*/ 41 w 3683524"/>
                <a:gd name="connsiteY3" fmla="*/ 2353218 h 2353218"/>
                <a:gd name="connsiteX4" fmla="*/ 3656139 w 3683524"/>
                <a:gd name="connsiteY4" fmla="*/ 1301371 h 2353218"/>
                <a:gd name="connsiteX0" fmla="*/ 3656739 w 3684124"/>
                <a:gd name="connsiteY0" fmla="*/ 1383295 h 2435142"/>
                <a:gd name="connsiteX1" fmla="*/ 1587662 w 3684124"/>
                <a:gd name="connsiteY1" fmla="*/ 241427 h 2435142"/>
                <a:gd name="connsiteX2" fmla="*/ 690 w 3684124"/>
                <a:gd name="connsiteY2" fmla="*/ 256201 h 2435142"/>
                <a:gd name="connsiteX3" fmla="*/ 641 w 3684124"/>
                <a:gd name="connsiteY3" fmla="*/ 2435142 h 2435142"/>
                <a:gd name="connsiteX4" fmla="*/ 3656739 w 3684124"/>
                <a:gd name="connsiteY4" fmla="*/ 1383295 h 2435142"/>
                <a:gd name="connsiteX0" fmla="*/ 3656739 w 3684124"/>
                <a:gd name="connsiteY0" fmla="*/ 1269523 h 2321370"/>
                <a:gd name="connsiteX1" fmla="*/ 1587662 w 3684124"/>
                <a:gd name="connsiteY1" fmla="*/ 127655 h 2321370"/>
                <a:gd name="connsiteX2" fmla="*/ 690 w 3684124"/>
                <a:gd name="connsiteY2" fmla="*/ 142429 h 2321370"/>
                <a:gd name="connsiteX3" fmla="*/ 641 w 3684124"/>
                <a:gd name="connsiteY3" fmla="*/ 2321370 h 2321370"/>
                <a:gd name="connsiteX4" fmla="*/ 3656739 w 3684124"/>
                <a:gd name="connsiteY4" fmla="*/ 1269523 h 2321370"/>
                <a:gd name="connsiteX0" fmla="*/ 3656739 w 3684124"/>
                <a:gd name="connsiteY0" fmla="*/ 1141868 h 2193715"/>
                <a:gd name="connsiteX1" fmla="*/ 1587662 w 3684124"/>
                <a:gd name="connsiteY1" fmla="*/ 0 h 2193715"/>
                <a:gd name="connsiteX2" fmla="*/ 690 w 3684124"/>
                <a:gd name="connsiteY2" fmla="*/ 14774 h 2193715"/>
                <a:gd name="connsiteX3" fmla="*/ 641 w 3684124"/>
                <a:gd name="connsiteY3" fmla="*/ 2193715 h 2193715"/>
                <a:gd name="connsiteX4" fmla="*/ 3656739 w 3684124"/>
                <a:gd name="connsiteY4" fmla="*/ 1141868 h 2193715"/>
                <a:gd name="connsiteX0" fmla="*/ 3656739 w 3656739"/>
                <a:gd name="connsiteY0" fmla="*/ 1141868 h 2193715"/>
                <a:gd name="connsiteX1" fmla="*/ 1587662 w 3656739"/>
                <a:gd name="connsiteY1" fmla="*/ 0 h 2193715"/>
                <a:gd name="connsiteX2" fmla="*/ 690 w 3656739"/>
                <a:gd name="connsiteY2" fmla="*/ 14774 h 2193715"/>
                <a:gd name="connsiteX3" fmla="*/ 641 w 3656739"/>
                <a:gd name="connsiteY3" fmla="*/ 2193715 h 2193715"/>
                <a:gd name="connsiteX4" fmla="*/ 3656739 w 3656739"/>
                <a:gd name="connsiteY4" fmla="*/ 1141868 h 2193715"/>
                <a:gd name="connsiteX0" fmla="*/ 3656739 w 3656739"/>
                <a:gd name="connsiteY0" fmla="*/ 1127094 h 2178941"/>
                <a:gd name="connsiteX1" fmla="*/ 1600640 w 3656739"/>
                <a:gd name="connsiteY1" fmla="*/ 155 h 2178941"/>
                <a:gd name="connsiteX2" fmla="*/ 690 w 3656739"/>
                <a:gd name="connsiteY2" fmla="*/ 0 h 2178941"/>
                <a:gd name="connsiteX3" fmla="*/ 641 w 3656739"/>
                <a:gd name="connsiteY3" fmla="*/ 2178941 h 2178941"/>
                <a:gd name="connsiteX4" fmla="*/ 3656739 w 3656739"/>
                <a:gd name="connsiteY4" fmla="*/ 1127094 h 2178941"/>
                <a:gd name="connsiteX0" fmla="*/ 3656739 w 3656739"/>
                <a:gd name="connsiteY0" fmla="*/ 1129574 h 2181421"/>
                <a:gd name="connsiteX1" fmla="*/ 1600640 w 3656739"/>
                <a:gd name="connsiteY1" fmla="*/ 0 h 2181421"/>
                <a:gd name="connsiteX2" fmla="*/ 690 w 3656739"/>
                <a:gd name="connsiteY2" fmla="*/ 2480 h 2181421"/>
                <a:gd name="connsiteX3" fmla="*/ 641 w 3656739"/>
                <a:gd name="connsiteY3" fmla="*/ 2181421 h 2181421"/>
                <a:gd name="connsiteX4" fmla="*/ 3656739 w 3656739"/>
                <a:gd name="connsiteY4" fmla="*/ 1129574 h 2181421"/>
                <a:gd name="connsiteX0" fmla="*/ 3656650 w 3656650"/>
                <a:gd name="connsiteY0" fmla="*/ 1129574 h 2181421"/>
                <a:gd name="connsiteX1" fmla="*/ 1600551 w 3656650"/>
                <a:gd name="connsiteY1" fmla="*/ 0 h 2181421"/>
                <a:gd name="connsiteX2" fmla="*/ 1528 w 3656650"/>
                <a:gd name="connsiteY2" fmla="*/ 2480 h 2181421"/>
                <a:gd name="connsiteX3" fmla="*/ 552 w 3656650"/>
                <a:gd name="connsiteY3" fmla="*/ 2181421 h 2181421"/>
                <a:gd name="connsiteX4" fmla="*/ 3656650 w 3656650"/>
                <a:gd name="connsiteY4" fmla="*/ 1129574 h 2181421"/>
                <a:gd name="connsiteX0" fmla="*/ 3657167 w 3657167"/>
                <a:gd name="connsiteY0" fmla="*/ 1129574 h 2181421"/>
                <a:gd name="connsiteX1" fmla="*/ 1601068 w 3657167"/>
                <a:gd name="connsiteY1" fmla="*/ 0 h 2181421"/>
                <a:gd name="connsiteX2" fmla="*/ 2045 w 3657167"/>
                <a:gd name="connsiteY2" fmla="*/ 2480 h 2181421"/>
                <a:gd name="connsiteX3" fmla="*/ 1069 w 3657167"/>
                <a:gd name="connsiteY3" fmla="*/ 2181421 h 2181421"/>
                <a:gd name="connsiteX4" fmla="*/ 3657167 w 3657167"/>
                <a:gd name="connsiteY4" fmla="*/ 1129574 h 2181421"/>
                <a:gd name="connsiteX0" fmla="*/ 3659337 w 3659337"/>
                <a:gd name="connsiteY0" fmla="*/ 1129574 h 2181421"/>
                <a:gd name="connsiteX1" fmla="*/ 1603238 w 3659337"/>
                <a:gd name="connsiteY1" fmla="*/ 0 h 2181421"/>
                <a:gd name="connsiteX2" fmla="*/ 507 w 3659337"/>
                <a:gd name="connsiteY2" fmla="*/ 724 h 2181421"/>
                <a:gd name="connsiteX3" fmla="*/ 3239 w 3659337"/>
                <a:gd name="connsiteY3" fmla="*/ 2181421 h 2181421"/>
                <a:gd name="connsiteX4" fmla="*/ 3659337 w 3659337"/>
                <a:gd name="connsiteY4" fmla="*/ 1129574 h 2181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9337" h="2181421">
                  <a:moveTo>
                    <a:pt x="3659337" y="1129574"/>
                  </a:moveTo>
                  <a:cubicBezTo>
                    <a:pt x="2653378" y="444416"/>
                    <a:pt x="2213204" y="297321"/>
                    <a:pt x="1603238" y="0"/>
                  </a:cubicBezTo>
                  <a:lnTo>
                    <a:pt x="507" y="724"/>
                  </a:lnTo>
                  <a:cubicBezTo>
                    <a:pt x="-960" y="399868"/>
                    <a:pt x="998" y="1233403"/>
                    <a:pt x="3239" y="2181421"/>
                  </a:cubicBezTo>
                  <a:lnTo>
                    <a:pt x="3659337" y="112957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sp>
          <p:nvSpPr>
            <p:cNvPr id="16" name="Freeform 15"/>
            <p:cNvSpPr/>
            <p:nvPr userDrawn="1"/>
          </p:nvSpPr>
          <p:spPr>
            <a:xfrm rot="10800000" flipV="1">
              <a:off x="2088634" y="1741246"/>
              <a:ext cx="7057105" cy="5117249"/>
            </a:xfrm>
            <a:custGeom>
              <a:avLst/>
              <a:gdLst>
                <a:gd name="connsiteX0" fmla="*/ 3560164 w 3560164"/>
                <a:gd name="connsiteY0" fmla="*/ 2885606 h 2885606"/>
                <a:gd name="connsiteX1" fmla="*/ 0 w 3560164"/>
                <a:gd name="connsiteY1" fmla="*/ 2848131 h 2885606"/>
                <a:gd name="connsiteX2" fmla="*/ 14990 w 3560164"/>
                <a:gd name="connsiteY2" fmla="*/ 517160 h 2885606"/>
                <a:gd name="connsiteX3" fmla="*/ 314793 w 3560164"/>
                <a:gd name="connsiteY3" fmla="*/ 929390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378666 w 3560164"/>
                <a:gd name="connsiteY3" fmla="*/ 1531146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3168208 h 3168208"/>
                <a:gd name="connsiteX1" fmla="*/ 0 w 3560164"/>
                <a:gd name="connsiteY1" fmla="*/ 3130733 h 3168208"/>
                <a:gd name="connsiteX2" fmla="*/ 14990 w 3560164"/>
                <a:gd name="connsiteY2" fmla="*/ 799762 h 3168208"/>
                <a:gd name="connsiteX3" fmla="*/ 297984 w 3560164"/>
                <a:gd name="connsiteY3" fmla="*/ 1201906 h 3168208"/>
                <a:gd name="connsiteX4" fmla="*/ 3515193 w 3560164"/>
                <a:gd name="connsiteY4" fmla="*/ 282602 h 3168208"/>
                <a:gd name="connsiteX5" fmla="*/ 3560164 w 3560164"/>
                <a:gd name="connsiteY5" fmla="*/ 3168208 h 3168208"/>
                <a:gd name="connsiteX0" fmla="*/ 3560164 w 3995016"/>
                <a:gd name="connsiteY0" fmla="*/ 3066756 h 3066756"/>
                <a:gd name="connsiteX1" fmla="*/ 0 w 3995016"/>
                <a:gd name="connsiteY1" fmla="*/ 3029281 h 3066756"/>
                <a:gd name="connsiteX2" fmla="*/ 14990 w 3995016"/>
                <a:gd name="connsiteY2" fmla="*/ 698310 h 3066756"/>
                <a:gd name="connsiteX3" fmla="*/ 297984 w 3995016"/>
                <a:gd name="connsiteY3" fmla="*/ 1100454 h 3066756"/>
                <a:gd name="connsiteX4" fmla="*/ 3515193 w 3995016"/>
                <a:gd name="connsiteY4" fmla="*/ 181150 h 3066756"/>
                <a:gd name="connsiteX5" fmla="*/ 3560164 w 3995016"/>
                <a:gd name="connsiteY5" fmla="*/ 3066756 h 3066756"/>
                <a:gd name="connsiteX0" fmla="*/ 3560164 w 4081667"/>
                <a:gd name="connsiteY0" fmla="*/ 3066756 h 3066756"/>
                <a:gd name="connsiteX1" fmla="*/ 0 w 4081667"/>
                <a:gd name="connsiteY1" fmla="*/ 3029281 h 3066756"/>
                <a:gd name="connsiteX2" fmla="*/ 14990 w 4081667"/>
                <a:gd name="connsiteY2" fmla="*/ 698310 h 3066756"/>
                <a:gd name="connsiteX3" fmla="*/ 297984 w 4081667"/>
                <a:gd name="connsiteY3" fmla="*/ 1100454 h 3066756"/>
                <a:gd name="connsiteX4" fmla="*/ 3515193 w 4081667"/>
                <a:gd name="connsiteY4" fmla="*/ 181150 h 3066756"/>
                <a:gd name="connsiteX5" fmla="*/ 3560164 w 4081667"/>
                <a:gd name="connsiteY5" fmla="*/ 3066756 h 3066756"/>
                <a:gd name="connsiteX0" fmla="*/ 3560164 w 3972124"/>
                <a:gd name="connsiteY0" fmla="*/ 2986772 h 2986772"/>
                <a:gd name="connsiteX1" fmla="*/ 0 w 3972124"/>
                <a:gd name="connsiteY1" fmla="*/ 2949297 h 2986772"/>
                <a:gd name="connsiteX2" fmla="*/ 14990 w 3972124"/>
                <a:gd name="connsiteY2" fmla="*/ 618326 h 2986772"/>
                <a:gd name="connsiteX3" fmla="*/ 297984 w 3972124"/>
                <a:gd name="connsiteY3" fmla="*/ 1020470 h 2986772"/>
                <a:gd name="connsiteX4" fmla="*/ 3515193 w 3972124"/>
                <a:gd name="connsiteY4" fmla="*/ 101166 h 2986772"/>
                <a:gd name="connsiteX5" fmla="*/ 3560164 w 3972124"/>
                <a:gd name="connsiteY5" fmla="*/ 2986772 h 2986772"/>
                <a:gd name="connsiteX0" fmla="*/ 3560164 w 3851466"/>
                <a:gd name="connsiteY0" fmla="*/ 2932294 h 2932294"/>
                <a:gd name="connsiteX1" fmla="*/ 0 w 3851466"/>
                <a:gd name="connsiteY1" fmla="*/ 2894819 h 2932294"/>
                <a:gd name="connsiteX2" fmla="*/ 14990 w 3851466"/>
                <a:gd name="connsiteY2" fmla="*/ 563848 h 2932294"/>
                <a:gd name="connsiteX3" fmla="*/ 297984 w 3851466"/>
                <a:gd name="connsiteY3" fmla="*/ 965992 h 2932294"/>
                <a:gd name="connsiteX4" fmla="*/ 3515193 w 3851466"/>
                <a:gd name="connsiteY4" fmla="*/ 46688 h 2932294"/>
                <a:gd name="connsiteX5" fmla="*/ 3560164 w 3851466"/>
                <a:gd name="connsiteY5" fmla="*/ 2932294 h 2932294"/>
                <a:gd name="connsiteX0" fmla="*/ 3560164 w 3851466"/>
                <a:gd name="connsiteY0" fmla="*/ 2923744 h 2923744"/>
                <a:gd name="connsiteX1" fmla="*/ 0 w 3851466"/>
                <a:gd name="connsiteY1" fmla="*/ 2886269 h 2923744"/>
                <a:gd name="connsiteX2" fmla="*/ 14990 w 3851466"/>
                <a:gd name="connsiteY2" fmla="*/ 555298 h 2923744"/>
                <a:gd name="connsiteX3" fmla="*/ 297984 w 3851466"/>
                <a:gd name="connsiteY3" fmla="*/ 957442 h 2923744"/>
                <a:gd name="connsiteX4" fmla="*/ 3515193 w 3851466"/>
                <a:gd name="connsiteY4" fmla="*/ 38138 h 2923744"/>
                <a:gd name="connsiteX5" fmla="*/ 3560164 w 3851466"/>
                <a:gd name="connsiteY5" fmla="*/ 2923744 h 2923744"/>
                <a:gd name="connsiteX0" fmla="*/ 3560164 w 3868339"/>
                <a:gd name="connsiteY0" fmla="*/ 2887665 h 2887665"/>
                <a:gd name="connsiteX1" fmla="*/ 0 w 3868339"/>
                <a:gd name="connsiteY1" fmla="*/ 2850190 h 2887665"/>
                <a:gd name="connsiteX2" fmla="*/ 14990 w 3868339"/>
                <a:gd name="connsiteY2" fmla="*/ 519219 h 2887665"/>
                <a:gd name="connsiteX3" fmla="*/ 297984 w 3868339"/>
                <a:gd name="connsiteY3" fmla="*/ 921363 h 2887665"/>
                <a:gd name="connsiteX4" fmla="*/ 3545449 w 3868339"/>
                <a:gd name="connsiteY4" fmla="*/ 39038 h 2887665"/>
                <a:gd name="connsiteX5" fmla="*/ 3560164 w 3868339"/>
                <a:gd name="connsiteY5" fmla="*/ 2887665 h 2887665"/>
                <a:gd name="connsiteX0" fmla="*/ 3560164 w 4050446"/>
                <a:gd name="connsiteY0" fmla="*/ 2944210 h 2944210"/>
                <a:gd name="connsiteX1" fmla="*/ 0 w 4050446"/>
                <a:gd name="connsiteY1" fmla="*/ 2906735 h 2944210"/>
                <a:gd name="connsiteX2" fmla="*/ 14990 w 4050446"/>
                <a:gd name="connsiteY2" fmla="*/ 575764 h 2944210"/>
                <a:gd name="connsiteX3" fmla="*/ 297984 w 4050446"/>
                <a:gd name="connsiteY3" fmla="*/ 977908 h 2944210"/>
                <a:gd name="connsiteX4" fmla="*/ 3545449 w 4050446"/>
                <a:gd name="connsiteY4" fmla="*/ 95583 h 2944210"/>
                <a:gd name="connsiteX5" fmla="*/ 3560164 w 4050446"/>
                <a:gd name="connsiteY5" fmla="*/ 2944210 h 2944210"/>
                <a:gd name="connsiteX0" fmla="*/ 3560164 w 3989640"/>
                <a:gd name="connsiteY0" fmla="*/ 2924406 h 2924406"/>
                <a:gd name="connsiteX1" fmla="*/ 0 w 3989640"/>
                <a:gd name="connsiteY1" fmla="*/ 2886931 h 2924406"/>
                <a:gd name="connsiteX2" fmla="*/ 14990 w 3989640"/>
                <a:gd name="connsiteY2" fmla="*/ 555960 h 2924406"/>
                <a:gd name="connsiteX3" fmla="*/ 297984 w 3989640"/>
                <a:gd name="connsiteY3" fmla="*/ 958104 h 2924406"/>
                <a:gd name="connsiteX4" fmla="*/ 3545449 w 3989640"/>
                <a:gd name="connsiteY4" fmla="*/ 75779 h 2924406"/>
                <a:gd name="connsiteX5" fmla="*/ 3560164 w 3989640"/>
                <a:gd name="connsiteY5" fmla="*/ 2924406 h 2924406"/>
                <a:gd name="connsiteX0" fmla="*/ 3560164 w 4014175"/>
                <a:gd name="connsiteY0" fmla="*/ 2948316 h 2948316"/>
                <a:gd name="connsiteX1" fmla="*/ 0 w 4014175"/>
                <a:gd name="connsiteY1" fmla="*/ 2910841 h 2948316"/>
                <a:gd name="connsiteX2" fmla="*/ 14990 w 4014175"/>
                <a:gd name="connsiteY2" fmla="*/ 579870 h 2948316"/>
                <a:gd name="connsiteX3" fmla="*/ 297984 w 4014175"/>
                <a:gd name="connsiteY3" fmla="*/ 982014 h 2948316"/>
                <a:gd name="connsiteX4" fmla="*/ 3545449 w 4014175"/>
                <a:gd name="connsiteY4" fmla="*/ 99689 h 2948316"/>
                <a:gd name="connsiteX5" fmla="*/ 3560164 w 4014175"/>
                <a:gd name="connsiteY5" fmla="*/ 2948316 h 2948316"/>
                <a:gd name="connsiteX0" fmla="*/ 3560164 w 4014175"/>
                <a:gd name="connsiteY0" fmla="*/ 2946856 h 2946856"/>
                <a:gd name="connsiteX1" fmla="*/ 0 w 4014175"/>
                <a:gd name="connsiteY1" fmla="*/ 2909381 h 2946856"/>
                <a:gd name="connsiteX2" fmla="*/ 14990 w 4014175"/>
                <a:gd name="connsiteY2" fmla="*/ 578410 h 2946856"/>
                <a:gd name="connsiteX3" fmla="*/ 297984 w 4014175"/>
                <a:gd name="connsiteY3" fmla="*/ 980554 h 2946856"/>
                <a:gd name="connsiteX4" fmla="*/ 3545449 w 4014175"/>
                <a:gd name="connsiteY4" fmla="*/ 98229 h 2946856"/>
                <a:gd name="connsiteX5" fmla="*/ 3560164 w 4014175"/>
                <a:gd name="connsiteY5" fmla="*/ 2946856 h 2946856"/>
                <a:gd name="connsiteX0" fmla="*/ 3583696 w 3892754"/>
                <a:gd name="connsiteY0" fmla="*/ 2889822 h 2889822"/>
                <a:gd name="connsiteX1" fmla="*/ 0 w 3892754"/>
                <a:gd name="connsiteY1" fmla="*/ 2859071 h 2889822"/>
                <a:gd name="connsiteX2" fmla="*/ 14990 w 3892754"/>
                <a:gd name="connsiteY2" fmla="*/ 528100 h 2889822"/>
                <a:gd name="connsiteX3" fmla="*/ 297984 w 3892754"/>
                <a:gd name="connsiteY3" fmla="*/ 930244 h 2889822"/>
                <a:gd name="connsiteX4" fmla="*/ 3545449 w 3892754"/>
                <a:gd name="connsiteY4" fmla="*/ 47919 h 2889822"/>
                <a:gd name="connsiteX5" fmla="*/ 3583696 w 3892754"/>
                <a:gd name="connsiteY5" fmla="*/ 2889822 h 2889822"/>
                <a:gd name="connsiteX0" fmla="*/ 3583696 w 4065589"/>
                <a:gd name="connsiteY0" fmla="*/ 2889822 h 2889822"/>
                <a:gd name="connsiteX1" fmla="*/ 0 w 4065589"/>
                <a:gd name="connsiteY1" fmla="*/ 2859071 h 2889822"/>
                <a:gd name="connsiteX2" fmla="*/ 14990 w 4065589"/>
                <a:gd name="connsiteY2" fmla="*/ 528100 h 2889822"/>
                <a:gd name="connsiteX3" fmla="*/ 297984 w 4065589"/>
                <a:gd name="connsiteY3" fmla="*/ 930244 h 2889822"/>
                <a:gd name="connsiteX4" fmla="*/ 3545449 w 4065589"/>
                <a:gd name="connsiteY4" fmla="*/ 47919 h 2889822"/>
                <a:gd name="connsiteX5" fmla="*/ 3583696 w 4065589"/>
                <a:gd name="connsiteY5" fmla="*/ 2889822 h 2889822"/>
                <a:gd name="connsiteX0" fmla="*/ 3583696 w 4193107"/>
                <a:gd name="connsiteY0" fmla="*/ 2939141 h 2939141"/>
                <a:gd name="connsiteX1" fmla="*/ 0 w 4193107"/>
                <a:gd name="connsiteY1" fmla="*/ 2908390 h 2939141"/>
                <a:gd name="connsiteX2" fmla="*/ 14990 w 4193107"/>
                <a:gd name="connsiteY2" fmla="*/ 577419 h 2939141"/>
                <a:gd name="connsiteX3" fmla="*/ 297984 w 4193107"/>
                <a:gd name="connsiteY3" fmla="*/ 979563 h 2939141"/>
                <a:gd name="connsiteX4" fmla="*/ 3545449 w 4193107"/>
                <a:gd name="connsiteY4" fmla="*/ 97238 h 2939141"/>
                <a:gd name="connsiteX5" fmla="*/ 3583696 w 4193107"/>
                <a:gd name="connsiteY5" fmla="*/ 2939141 h 2939141"/>
                <a:gd name="connsiteX0" fmla="*/ 3583696 w 4066579"/>
                <a:gd name="connsiteY0" fmla="*/ 2939141 h 2939141"/>
                <a:gd name="connsiteX1" fmla="*/ 0 w 4066579"/>
                <a:gd name="connsiteY1" fmla="*/ 2908390 h 2939141"/>
                <a:gd name="connsiteX2" fmla="*/ 14990 w 4066579"/>
                <a:gd name="connsiteY2" fmla="*/ 577419 h 2939141"/>
                <a:gd name="connsiteX3" fmla="*/ 297984 w 4066579"/>
                <a:gd name="connsiteY3" fmla="*/ 979563 h 2939141"/>
                <a:gd name="connsiteX4" fmla="*/ 3545449 w 4066579"/>
                <a:gd name="connsiteY4" fmla="*/ 97238 h 2939141"/>
                <a:gd name="connsiteX5" fmla="*/ 3583696 w 4066579"/>
                <a:gd name="connsiteY5" fmla="*/ 2939141 h 2939141"/>
                <a:gd name="connsiteX0" fmla="*/ 3583696 w 4058392"/>
                <a:gd name="connsiteY0" fmla="*/ 2935948 h 2935948"/>
                <a:gd name="connsiteX1" fmla="*/ 0 w 4058392"/>
                <a:gd name="connsiteY1" fmla="*/ 2905197 h 2935948"/>
                <a:gd name="connsiteX2" fmla="*/ 14990 w 4058392"/>
                <a:gd name="connsiteY2" fmla="*/ 574226 h 2935948"/>
                <a:gd name="connsiteX3" fmla="*/ 297984 w 4058392"/>
                <a:gd name="connsiteY3" fmla="*/ 976370 h 2935948"/>
                <a:gd name="connsiteX4" fmla="*/ 3532002 w 4058392"/>
                <a:gd name="connsiteY4" fmla="*/ 97407 h 2935948"/>
                <a:gd name="connsiteX5" fmla="*/ 3583696 w 405839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1087 w 4045783"/>
                <a:gd name="connsiteY0" fmla="*/ 2935948 h 2935948"/>
                <a:gd name="connsiteX1" fmla="*/ 0 w 4045783"/>
                <a:gd name="connsiteY1" fmla="*/ 2934213 h 2935948"/>
                <a:gd name="connsiteX2" fmla="*/ 2381 w 4045783"/>
                <a:gd name="connsiteY2" fmla="*/ 574226 h 2935948"/>
                <a:gd name="connsiteX3" fmla="*/ 285375 w 4045783"/>
                <a:gd name="connsiteY3" fmla="*/ 976370 h 2935948"/>
                <a:gd name="connsiteX4" fmla="*/ 3519393 w 4045783"/>
                <a:gd name="connsiteY4" fmla="*/ 97407 h 2935948"/>
                <a:gd name="connsiteX5" fmla="*/ 3571087 w 4045783"/>
                <a:gd name="connsiteY5" fmla="*/ 2935948 h 2935948"/>
                <a:gd name="connsiteX0" fmla="*/ 3570078 w 4044774"/>
                <a:gd name="connsiteY0" fmla="*/ 2935948 h 2935948"/>
                <a:gd name="connsiteX1" fmla="*/ 2018 w 4044774"/>
                <a:gd name="connsiteY1" fmla="*/ 2931187 h 2935948"/>
                <a:gd name="connsiteX2" fmla="*/ 1372 w 4044774"/>
                <a:gd name="connsiteY2" fmla="*/ 574226 h 2935948"/>
                <a:gd name="connsiteX3" fmla="*/ 284366 w 4044774"/>
                <a:gd name="connsiteY3" fmla="*/ 976370 h 2935948"/>
                <a:gd name="connsiteX4" fmla="*/ 3518384 w 4044774"/>
                <a:gd name="connsiteY4" fmla="*/ 97407 h 2935948"/>
                <a:gd name="connsiteX5" fmla="*/ 3570078 w 4044774"/>
                <a:gd name="connsiteY5" fmla="*/ 2935948 h 2935948"/>
                <a:gd name="connsiteX0" fmla="*/ 3571087 w 4045783"/>
                <a:gd name="connsiteY0" fmla="*/ 2935948 h 2936232"/>
                <a:gd name="connsiteX1" fmla="*/ 0 w 4045783"/>
                <a:gd name="connsiteY1" fmla="*/ 2936232 h 2936232"/>
                <a:gd name="connsiteX2" fmla="*/ 2381 w 4045783"/>
                <a:gd name="connsiteY2" fmla="*/ 574226 h 2936232"/>
                <a:gd name="connsiteX3" fmla="*/ 285375 w 4045783"/>
                <a:gd name="connsiteY3" fmla="*/ 976370 h 2936232"/>
                <a:gd name="connsiteX4" fmla="*/ 3519393 w 4045783"/>
                <a:gd name="connsiteY4" fmla="*/ 97407 h 2936232"/>
                <a:gd name="connsiteX5" fmla="*/ 3571087 w 4045783"/>
                <a:gd name="connsiteY5" fmla="*/ 2935948 h 2936232"/>
                <a:gd name="connsiteX0" fmla="*/ 3571789 w 4046485"/>
                <a:gd name="connsiteY0" fmla="*/ 2935948 h 2936232"/>
                <a:gd name="connsiteX1" fmla="*/ 702 w 4046485"/>
                <a:gd name="connsiteY1" fmla="*/ 2936232 h 2936232"/>
                <a:gd name="connsiteX2" fmla="*/ 3083 w 4046485"/>
                <a:gd name="connsiteY2" fmla="*/ 574226 h 2936232"/>
                <a:gd name="connsiteX3" fmla="*/ 286077 w 4046485"/>
                <a:gd name="connsiteY3" fmla="*/ 976370 h 2936232"/>
                <a:gd name="connsiteX4" fmla="*/ 3520095 w 4046485"/>
                <a:gd name="connsiteY4" fmla="*/ 97407 h 2936232"/>
                <a:gd name="connsiteX5" fmla="*/ 3571789 w 4046485"/>
                <a:gd name="connsiteY5" fmla="*/ 2935948 h 2936232"/>
                <a:gd name="connsiteX0" fmla="*/ 3574610 w 4049306"/>
                <a:gd name="connsiteY0" fmla="*/ 2935948 h 2936232"/>
                <a:gd name="connsiteX1" fmla="*/ 3523 w 4049306"/>
                <a:gd name="connsiteY1" fmla="*/ 2936232 h 2936232"/>
                <a:gd name="connsiteX2" fmla="*/ 1868 w 4049306"/>
                <a:gd name="connsiteY2" fmla="*/ 566154 h 2936232"/>
                <a:gd name="connsiteX3" fmla="*/ 288898 w 4049306"/>
                <a:gd name="connsiteY3" fmla="*/ 976370 h 2936232"/>
                <a:gd name="connsiteX4" fmla="*/ 3522916 w 4049306"/>
                <a:gd name="connsiteY4" fmla="*/ 97407 h 2936232"/>
                <a:gd name="connsiteX5" fmla="*/ 3574610 w 4049306"/>
                <a:gd name="connsiteY5" fmla="*/ 2935948 h 293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49306" h="2936232">
                  <a:moveTo>
                    <a:pt x="3574610" y="2935948"/>
                  </a:moveTo>
                  <a:lnTo>
                    <a:pt x="3523" y="2936232"/>
                  </a:lnTo>
                  <a:cubicBezTo>
                    <a:pt x="3475" y="2780779"/>
                    <a:pt x="-3129" y="1343144"/>
                    <a:pt x="1868" y="566154"/>
                  </a:cubicBezTo>
                  <a:lnTo>
                    <a:pt x="288898" y="976370"/>
                  </a:lnTo>
                  <a:cubicBezTo>
                    <a:pt x="1178186" y="1226354"/>
                    <a:pt x="2618950" y="-407363"/>
                    <a:pt x="3522916" y="97407"/>
                  </a:cubicBezTo>
                  <a:cubicBezTo>
                    <a:pt x="4426882" y="602177"/>
                    <a:pt x="3976479" y="2347234"/>
                    <a:pt x="3574610" y="2935948"/>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grpSp>
      <p:sp>
        <p:nvSpPr>
          <p:cNvPr id="17"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5339025" y="3798121"/>
            <a:ext cx="6582043" cy="1159934"/>
          </a:xfrm>
        </p:spPr>
        <p:txBody>
          <a:bodyPr lIns="0" tIns="0" rIns="0" bIns="0" anchor="b">
            <a:normAutofit/>
          </a:bodyPr>
          <a:lstStyle>
            <a:lvl1pPr marL="0" indent="0" algn="r">
              <a:lnSpc>
                <a:spcPct val="100000"/>
              </a:lnSpc>
              <a:buNone/>
              <a:defRPr sz="5446">
                <a:solidFill>
                  <a:schemeClr val="bg2">
                    <a:lumMod val="40000"/>
                    <a:lumOff val="60000"/>
                  </a:schemeClr>
                </a:solidFill>
                <a:latin typeface="Segoe UI" panose="020B0502040204020203" pitchFamily="34" charset="0"/>
                <a:ea typeface="Verdana" panose="020B0604030504040204" pitchFamily="34" charset="0"/>
                <a:cs typeface="Segoe UI" panose="020B0502040204020203" pitchFamily="34" charset="0"/>
              </a:defRPr>
            </a:lvl1pPr>
            <a:lvl2pPr>
              <a:defRPr sz="3063">
                <a:solidFill>
                  <a:schemeClr val="bg1"/>
                </a:solidFill>
              </a:defRPr>
            </a:lvl2pPr>
          </a:lstStyle>
          <a:p>
            <a:pPr lvl="0"/>
            <a:r>
              <a:rPr lang="en-US" dirty="0"/>
              <a:t>Click to insert title</a:t>
            </a:r>
            <a:endParaRPr lang="pt-PT" dirty="0"/>
          </a:p>
        </p:txBody>
      </p:sp>
      <p:sp>
        <p:nvSpPr>
          <p:cNvPr id="19"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5827197" y="5111406"/>
            <a:ext cx="6093872" cy="1595120"/>
          </a:xfrm>
        </p:spPr>
        <p:txBody>
          <a:bodyPr lIns="0" tIns="0" rIns="0" bIns="0">
            <a:normAutofit/>
          </a:bodyPr>
          <a:lstStyle>
            <a:lvl1pPr marL="0" indent="0" algn="r">
              <a:lnSpc>
                <a:spcPct val="100000"/>
              </a:lnSpc>
              <a:buNone/>
              <a:defRPr sz="3063">
                <a:solidFill>
                  <a:schemeClr val="bg2">
                    <a:lumMod val="40000"/>
                    <a:lumOff val="60000"/>
                  </a:schemeClr>
                </a:solidFill>
                <a:latin typeface="Segoe UI" panose="020B0502040204020203" pitchFamily="34" charset="0"/>
                <a:ea typeface="Verdana" panose="020B0604030504040204" pitchFamily="34" charset="0"/>
                <a:cs typeface="Segoe UI" panose="020B0502040204020203" pitchFamily="34" charset="0"/>
              </a:defRPr>
            </a:lvl1pPr>
            <a:lvl2pPr>
              <a:defRPr sz="2042">
                <a:solidFill>
                  <a:schemeClr val="bg1"/>
                </a:solidFill>
              </a:defRPr>
            </a:lvl2pPr>
          </a:lstStyle>
          <a:p>
            <a:pPr lvl="0"/>
            <a:r>
              <a:rPr lang="en-US" dirty="0"/>
              <a:t>Click to insert presenter, location, and date</a:t>
            </a:r>
            <a:endParaRPr lang="pt-PT" dirty="0"/>
          </a:p>
        </p:txBody>
      </p:sp>
      <p:pic>
        <p:nvPicPr>
          <p:cNvPr id="20"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543986" y="539754"/>
            <a:ext cx="3087428" cy="688815"/>
          </a:xfrm>
          <a:prstGeom prst="rect">
            <a:avLst/>
          </a:prstGeom>
        </p:spPr>
      </p:pic>
      <p:graphicFrame>
        <p:nvGraphicFramePr>
          <p:cNvPr id="5" name="Object 4" hidden="1"/>
          <p:cNvGraphicFramePr>
            <a:graphicFrameLocks noChangeAspect="1"/>
          </p:cNvGraphicFramePr>
          <p:nvPr>
            <p:custDataLst>
              <p:tags r:id="rId1"/>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5" name="Object 4"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77032463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ection Opener2">
    <p:bg>
      <p:bgPr>
        <a:solidFill>
          <a:schemeClr val="bg1"/>
        </a:solidFill>
        <a:effectLst/>
      </p:bgPr>
    </p:bg>
    <p:spTree>
      <p:nvGrpSpPr>
        <p:cNvPr id="1" name=""/>
        <p:cNvGrpSpPr/>
        <p:nvPr/>
      </p:nvGrpSpPr>
      <p:grpSpPr>
        <a:xfrm>
          <a:off x="0" y="0"/>
          <a:ext cx="0" cy="0"/>
          <a:chOff x="0" y="0"/>
          <a:chExt cx="0" cy="0"/>
        </a:xfrm>
      </p:grpSpPr>
      <p:pic>
        <p:nvPicPr>
          <p:cNvPr id="4" name="Graphic 3">
            <a:extLst>
              <a:ext uri="{FF2B5EF4-FFF2-40B4-BE49-F238E27FC236}">
                <a16:creationId xmlns:a16="http://schemas.microsoft.com/office/drawing/2014/main" id="{BED4D731-14A5-4158-B245-8DDD87FF6DE2}"/>
              </a:ext>
            </a:extLst>
          </p:cNvPr>
          <p:cNvPicPr>
            <a:picLocks noChangeAspect="1"/>
          </p:cNvPicPr>
          <p:nvPr userDrawn="1"/>
        </p:nvPicPr>
        <p:blipFill rotWithShape="1">
          <a:blip/>
          <a:srcRect l="10880" b="21349"/>
          <a:stretch/>
        </p:blipFill>
        <p:spPr>
          <a:xfrm flipH="1">
            <a:off x="4901352" y="838199"/>
            <a:ext cx="7290648" cy="6019801"/>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7032104" y="2946391"/>
            <a:ext cx="4751909" cy="1418714"/>
          </a:xfrm>
          <a:prstGeom prst="rect">
            <a:avLst/>
          </a:prstGeom>
        </p:spPr>
        <p:txBody>
          <a:bodyPr anchor="b">
            <a:normAutofit/>
          </a:bodyPr>
          <a:lstStyle>
            <a:lvl1pPr marL="0" indent="0" algn="r">
              <a:lnSpc>
                <a:spcPts val="3000"/>
              </a:lnSpc>
              <a:buNone/>
              <a:defRPr sz="2600">
                <a:solidFill>
                  <a:schemeClr val="bg1"/>
                </a:solidFill>
              </a:defRPr>
            </a:lvl1pPr>
            <a:lvl2pPr marL="457200" indent="0">
              <a:buNone/>
              <a:defRPr sz="6000">
                <a:solidFill>
                  <a:schemeClr val="bg1"/>
                </a:solidFill>
              </a:defRPr>
            </a:lvl2pPr>
          </a:lstStyle>
          <a:p>
            <a:pPr lvl="0"/>
            <a:r>
              <a:rPr lang="en-US" dirty="0"/>
              <a:t>Click to add section title</a:t>
            </a:r>
          </a:p>
        </p:txBody>
      </p:sp>
      <p:pic>
        <p:nvPicPr>
          <p:cNvPr id="6" name="Picture Placeholder 4">
            <a:extLst>
              <a:ext uri="{FF2B5EF4-FFF2-40B4-BE49-F238E27FC236}">
                <a16:creationId xmlns:a16="http://schemas.microsoft.com/office/drawing/2014/main" id="{F75B031B-5C69-4C3C-AB8F-4121747DCE2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2708" r="22708"/>
          <a:stretch/>
        </p:blipFill>
        <p:spPr>
          <a:xfrm flipH="1">
            <a:off x="0" y="-1588"/>
            <a:ext cx="6654800" cy="6859588"/>
          </a:xfrm>
          <a:prstGeom prst="rect">
            <a:avLst/>
          </a:prstGeom>
        </p:spPr>
      </p:pic>
    </p:spTree>
    <p:extLst>
      <p:ext uri="{BB962C8B-B14F-4D97-AF65-F5344CB8AC3E}">
        <p14:creationId xmlns:p14="http://schemas.microsoft.com/office/powerpoint/2010/main" val="130333987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9"/>
          <p:cNvSpPr>
            <a:spLocks/>
          </p:cNvSpPr>
          <p:nvPr userDrawn="1"/>
        </p:nvSpPr>
        <p:spPr bwMode="auto">
          <a:xfrm>
            <a:off x="-312712" y="0"/>
            <a:ext cx="8760296"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a16="http://schemas.microsoft.com/office/drawing/2014/main" id="{D4E263B9-5E55-409E-9F7C-2F67A89E06AA}"/>
              </a:ext>
            </a:extLst>
          </p:cNvPr>
          <p:cNvSpPr>
            <a:spLocks noGrp="1"/>
          </p:cNvSpPr>
          <p:nvPr>
            <p:ph type="pic" sz="quarter" idx="10"/>
          </p:nvPr>
        </p:nvSpPr>
        <p:spPr>
          <a:xfrm>
            <a:off x="4943872" y="-1634"/>
            <a:ext cx="7248128" cy="6859588"/>
          </a:xfrm>
          <a:prstGeom prst="rect">
            <a:avLst/>
          </a:prstGeom>
          <a:noFill/>
        </p:spPr>
        <p:txBody>
          <a:bodyPr anchor="ctr"/>
          <a:lstStyle>
            <a:lvl1pPr marL="0" indent="0" algn="ctr">
              <a:buNone/>
              <a:defRPr/>
            </a:lvl1pPr>
          </a:lstStyle>
          <a:p>
            <a:endParaRPr lang="pt-PT" dirty="0"/>
          </a:p>
        </p:txBody>
      </p:sp>
      <p:pic>
        <p:nvPicPr>
          <p:cNvPr id="10" name="Picture Placeholder 8">
            <a:extLst>
              <a:ext uri="{FF2B5EF4-FFF2-40B4-BE49-F238E27FC236}">
                <a16:creationId xmlns:a16="http://schemas.microsoft.com/office/drawing/2014/main"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2273300" y="-1588"/>
            <a:ext cx="9918700" cy="6859588"/>
          </a:xfrm>
          <a:prstGeom prst="rect">
            <a:avLst/>
          </a:prstGeom>
        </p:spPr>
      </p:pic>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407988" y="434513"/>
            <a:ext cx="5471988"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11547793" y="188640"/>
            <a:ext cx="424356" cy="459624"/>
          </a:xfrm>
          <a:prstGeom prst="rect">
            <a:avLst/>
          </a:prstGeom>
        </p:spPr>
      </p:pic>
    </p:spTree>
    <p:extLst>
      <p:ext uri="{BB962C8B-B14F-4D97-AF65-F5344CB8AC3E}">
        <p14:creationId xmlns:p14="http://schemas.microsoft.com/office/powerpoint/2010/main" val="402619364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443981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Placeholder 10">
            <a:extLst>
              <a:ext uri="{FF2B5EF4-FFF2-40B4-BE49-F238E27FC236}">
                <a16:creationId xmlns:a16="http://schemas.microsoft.com/office/drawing/2014/main"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4253790" y="-2148"/>
            <a:ext cx="7938210" cy="6898276"/>
          </a:xfrm>
          <a:prstGeom prst="rect">
            <a:avLst/>
          </a:prstGeom>
        </p:spPr>
      </p:pic>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hasCustomPrompt="1"/>
          </p:nvPr>
        </p:nvSpPr>
        <p:spPr>
          <a:xfrm>
            <a:off x="407988" y="3068960"/>
            <a:ext cx="6696124"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id="{57798370-07F4-412F-86CE-30C026EA6825}"/>
              </a:ext>
            </a:extLst>
          </p:cNvPr>
          <p:cNvSpPr>
            <a:spLocks noGrp="1"/>
          </p:cNvSpPr>
          <p:nvPr>
            <p:ph type="title" hasCustomPrompt="1"/>
          </p:nvPr>
        </p:nvSpPr>
        <p:spPr>
          <a:xfrm>
            <a:off x="407988" y="2002973"/>
            <a:ext cx="10044635"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15" name="Line 7">
            <a:extLst>
              <a:ext uri="{FF2B5EF4-FFF2-40B4-BE49-F238E27FC236}">
                <a16:creationId xmlns:a16="http://schemas.microsoft.com/office/drawing/2014/main" id="{E8849EFC-267B-43FA-8D9D-B335B1B2E38A}"/>
              </a:ext>
            </a:extLst>
          </p:cNvPr>
          <p:cNvSpPr>
            <a:spLocks noChangeShapeType="1"/>
          </p:cNvSpPr>
          <p:nvPr userDrawn="1"/>
        </p:nvSpPr>
        <p:spPr bwMode="gray">
          <a:xfrm>
            <a:off x="11588749" y="6450414"/>
            <a:ext cx="0" cy="319616"/>
          </a:xfrm>
          <a:prstGeom prst="line">
            <a:avLst/>
          </a:prstGeom>
          <a:noFill/>
          <a:ln w="9525">
            <a:solidFill>
              <a:srgbClr val="969696"/>
            </a:solidFill>
            <a:round/>
            <a:headEnd/>
            <a:tailEnd/>
          </a:ln>
          <a:effectLst/>
        </p:spPr>
        <p:txBody>
          <a:bodyPr wrap="none" anchor="ctr"/>
          <a:lstStyle/>
          <a:p>
            <a:endParaRPr lang="en-US" sz="2723" dirty="0">
              <a:solidFill>
                <a:schemeClr val="tx2"/>
              </a:solidFill>
              <a:latin typeface="+mj-lt"/>
            </a:endParaRPr>
          </a:p>
        </p:txBody>
      </p:sp>
      <p:sp>
        <p:nvSpPr>
          <p:cNvPr id="16" name="Text Box 8">
            <a:extLst>
              <a:ext uri="{FF2B5EF4-FFF2-40B4-BE49-F238E27FC236}">
                <a16:creationId xmlns:a16="http://schemas.microsoft.com/office/drawing/2014/main" id="{B265E917-F5F5-47E7-985D-25AA9CCFE342}"/>
              </a:ext>
            </a:extLst>
          </p:cNvPr>
          <p:cNvSpPr txBox="1">
            <a:spLocks noChangeArrowheads="1"/>
          </p:cNvSpPr>
          <p:nvPr userDrawn="1"/>
        </p:nvSpPr>
        <p:spPr bwMode="gray">
          <a:xfrm>
            <a:off x="11588754" y="6448296"/>
            <a:ext cx="510718" cy="323851"/>
          </a:xfrm>
          <a:prstGeom prst="rect">
            <a:avLst/>
          </a:prstGeom>
          <a:noFill/>
          <a:ln w="12700" algn="ctr">
            <a:noFill/>
            <a:miter lim="800000"/>
            <a:headEnd/>
            <a:tailEnd type="none" w="lg" len="lg"/>
          </a:ln>
          <a:effectLst/>
        </p:spPr>
        <p:txBody>
          <a:bodyPr anchor="ctr" anchorCtr="1"/>
          <a:lstStyle/>
          <a:p>
            <a:pPr eaLnBrk="0" hangingPunct="0">
              <a:lnSpc>
                <a:spcPct val="85000"/>
              </a:lnSpc>
            </a:pPr>
            <a:fld id="{D8875A08-D8CE-4767-B6E0-EF624296B065}" type="slidenum">
              <a:rPr lang="en-US" sz="800">
                <a:solidFill>
                  <a:srgbClr val="969696"/>
                </a:solidFill>
                <a:latin typeface="+mj-lt"/>
              </a:rPr>
              <a:pPr eaLnBrk="0" hangingPunct="0">
                <a:lnSpc>
                  <a:spcPct val="85000"/>
                </a:lnSpc>
              </a:pPr>
              <a:t>‹#›</a:t>
            </a:fld>
            <a:endParaRPr lang="en-US" sz="800" dirty="0">
              <a:solidFill>
                <a:srgbClr val="969696"/>
              </a:solidFill>
              <a:latin typeface="+mj-lt"/>
            </a:endParaRPr>
          </a:p>
        </p:txBody>
      </p:sp>
      <p:sp>
        <p:nvSpPr>
          <p:cNvPr id="17" name="Text Box 9">
            <a:extLst>
              <a:ext uri="{FF2B5EF4-FFF2-40B4-BE49-F238E27FC236}">
                <a16:creationId xmlns:a16="http://schemas.microsoft.com/office/drawing/2014/main" id="{8934A6B4-2902-4898-9B2D-15365FEC6F70}"/>
              </a:ext>
            </a:extLst>
          </p:cNvPr>
          <p:cNvSpPr txBox="1">
            <a:spLocks noChangeArrowheads="1"/>
          </p:cNvSpPr>
          <p:nvPr userDrawn="1"/>
        </p:nvSpPr>
        <p:spPr bwMode="gray">
          <a:xfrm>
            <a:off x="5475819" y="6508399"/>
            <a:ext cx="6068484" cy="203645"/>
          </a:xfrm>
          <a:prstGeom prst="rect">
            <a:avLst/>
          </a:prstGeom>
          <a:noFill/>
          <a:ln w="12700" algn="ctr">
            <a:noFill/>
            <a:miter lim="800000"/>
            <a:headEnd/>
            <a:tailEnd type="none" w="lg" len="lg"/>
          </a:ln>
          <a:effectLst/>
        </p:spPr>
        <p:txBody>
          <a:bodyPr>
            <a:spAutoFit/>
          </a:bodyPr>
          <a:lstStyle/>
          <a:p>
            <a:pPr algn="r" eaLnBrk="0" hangingPunct="0">
              <a:lnSpc>
                <a:spcPct val="85000"/>
              </a:lnSpc>
            </a:pPr>
            <a:r>
              <a:rPr lang="en-US" sz="851" dirty="0">
                <a:solidFill>
                  <a:schemeClr val="tx2"/>
                </a:solidFill>
                <a:latin typeface="+mj-lt"/>
              </a:rPr>
              <a:t>The information contained in this document is proprietary. Copyright © 2018 Capgemini. All rights reserved.</a:t>
            </a:r>
          </a:p>
        </p:txBody>
      </p:sp>
    </p:spTree>
    <p:extLst>
      <p:ext uri="{BB962C8B-B14F-4D97-AF65-F5344CB8AC3E}">
        <p14:creationId xmlns:p14="http://schemas.microsoft.com/office/powerpoint/2010/main" val="924558564"/>
      </p:ext>
    </p:extLst>
  </p:cSld>
  <p:clrMapOvr>
    <a:masterClrMapping/>
  </p:clrMapOvr>
  <p:extLst>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3_Title Slide 1">
    <p:bg>
      <p:bgPr>
        <a:solidFill>
          <a:srgbClr val="EDEDED"/>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5" name="Text Placeholder 13">
            <a:extLst>
              <a:ext uri="{FF2B5EF4-FFF2-40B4-BE49-F238E27FC236}">
                <a16:creationId xmlns:a16="http://schemas.microsoft.com/office/drawing/2014/main" id="{7D1DC75A-C7A4-44A4-B19C-D445335545B0}"/>
              </a:ext>
            </a:extLst>
          </p:cNvPr>
          <p:cNvSpPr>
            <a:spLocks noGrp="1"/>
          </p:cNvSpPr>
          <p:nvPr>
            <p:ph type="body" sz="quarter" idx="11" hasCustomPrompt="1"/>
          </p:nvPr>
        </p:nvSpPr>
        <p:spPr>
          <a:xfrm>
            <a:off x="5910130" y="2332817"/>
            <a:ext cx="5858540" cy="1159934"/>
          </a:xfrm>
        </p:spPr>
        <p:txBody>
          <a:bodyPr lIns="0" tIns="0" rIns="0" bIns="0" anchor="b">
            <a:normAutofit/>
          </a:bodyPr>
          <a:lstStyle>
            <a:lvl1pPr marL="0" indent="0" algn="r">
              <a:lnSpc>
                <a:spcPct val="100000"/>
              </a:lnSpc>
              <a:buNone/>
              <a:defRPr sz="4765">
                <a:solidFill>
                  <a:srgbClr val="2B0A3D"/>
                </a:solidFill>
                <a:latin typeface="Segoe UI" panose="020B0502040204020203" pitchFamily="34" charset="0"/>
                <a:ea typeface="Verdana" panose="020B0604030504040204" pitchFamily="34" charset="0"/>
                <a:cs typeface="Segoe UI" panose="020B0502040204020203" pitchFamily="34" charset="0"/>
              </a:defRPr>
            </a:lvl1pPr>
            <a:lvl2pPr>
              <a:defRPr sz="3063">
                <a:solidFill>
                  <a:schemeClr val="bg1"/>
                </a:solidFill>
              </a:defRPr>
            </a:lvl2pPr>
          </a:lstStyle>
          <a:p>
            <a:pPr lvl="0"/>
            <a:r>
              <a:rPr lang="en-US" dirty="0"/>
              <a:t>Click to insert title</a:t>
            </a:r>
            <a:endParaRPr lang="pt-PT" dirty="0"/>
          </a:p>
        </p:txBody>
      </p:sp>
      <p:sp>
        <p:nvSpPr>
          <p:cNvPr id="16" name="Text Placeholder 13">
            <a:extLst>
              <a:ext uri="{FF2B5EF4-FFF2-40B4-BE49-F238E27FC236}">
                <a16:creationId xmlns:a16="http://schemas.microsoft.com/office/drawing/2014/main" id="{563879A0-0979-491A-8758-371BB7AD935B}"/>
              </a:ext>
            </a:extLst>
          </p:cNvPr>
          <p:cNvSpPr>
            <a:spLocks noGrp="1"/>
          </p:cNvSpPr>
          <p:nvPr>
            <p:ph type="body" sz="quarter" idx="12" hasCustomPrompt="1"/>
          </p:nvPr>
        </p:nvSpPr>
        <p:spPr>
          <a:xfrm>
            <a:off x="6797041" y="3646102"/>
            <a:ext cx="4971628" cy="1595120"/>
          </a:xfrm>
        </p:spPr>
        <p:txBody>
          <a:bodyPr lIns="0" tIns="0" rIns="0" bIns="0">
            <a:normAutofit/>
          </a:bodyPr>
          <a:lstStyle>
            <a:lvl1pPr marL="0" indent="0" algn="r">
              <a:lnSpc>
                <a:spcPct val="100000"/>
              </a:lnSpc>
              <a:buNone/>
              <a:defRPr sz="2723">
                <a:solidFill>
                  <a:schemeClr val="accent2"/>
                </a:solidFill>
                <a:latin typeface="Segoe UI" panose="020B0502040204020203" pitchFamily="34" charset="0"/>
                <a:ea typeface="Verdana" panose="020B0604030504040204" pitchFamily="34" charset="0"/>
                <a:cs typeface="Segoe UI" panose="020B0502040204020203" pitchFamily="34" charset="0"/>
              </a:defRPr>
            </a:lvl1pPr>
            <a:lvl2pPr>
              <a:defRPr sz="2042">
                <a:solidFill>
                  <a:schemeClr val="bg1"/>
                </a:solidFill>
              </a:defRPr>
            </a:lvl2pPr>
          </a:lstStyle>
          <a:p>
            <a:pPr lvl="0"/>
            <a:r>
              <a:rPr lang="en-US" dirty="0"/>
              <a:t>Click to insert presenter, location, and date</a:t>
            </a:r>
            <a:endParaRPr lang="pt-PT" dirty="0"/>
          </a:p>
        </p:txBody>
      </p:sp>
      <p:grpSp>
        <p:nvGrpSpPr>
          <p:cNvPr id="6" name="Group 5"/>
          <p:cNvGrpSpPr/>
          <p:nvPr userDrawn="1"/>
        </p:nvGrpSpPr>
        <p:grpSpPr>
          <a:xfrm>
            <a:off x="-20320" y="1518980"/>
            <a:ext cx="6098123" cy="5345086"/>
            <a:chOff x="-15240" y="1173480"/>
            <a:chExt cx="6485378" cy="5684520"/>
          </a:xfrm>
        </p:grpSpPr>
        <p:grpSp>
          <p:nvGrpSpPr>
            <p:cNvPr id="12" name="Group 11"/>
            <p:cNvGrpSpPr/>
            <p:nvPr userDrawn="1"/>
          </p:nvGrpSpPr>
          <p:grpSpPr>
            <a:xfrm rot="16200000" flipV="1">
              <a:off x="385189" y="773051"/>
              <a:ext cx="5684520" cy="6485378"/>
              <a:chOff x="5470" y="2234087"/>
              <a:chExt cx="4052922" cy="4623913"/>
            </a:xfrm>
          </p:grpSpPr>
          <p:sp>
            <p:nvSpPr>
              <p:cNvPr id="13" name="Freeform 12"/>
              <p:cNvSpPr/>
              <p:nvPr userDrawn="1"/>
            </p:nvSpPr>
            <p:spPr>
              <a:xfrm>
                <a:off x="10084" y="2234087"/>
                <a:ext cx="3659796" cy="2995332"/>
              </a:xfrm>
              <a:custGeom>
                <a:avLst/>
                <a:gdLst>
                  <a:gd name="connsiteX0" fmla="*/ 3573556 w 3573556"/>
                  <a:gd name="connsiteY0" fmla="*/ 1801906 h 2844053"/>
                  <a:gd name="connsiteX1" fmla="*/ 0 w 3573556"/>
                  <a:gd name="connsiteY1" fmla="*/ 0 h 2844053"/>
                  <a:gd name="connsiteX2" fmla="*/ 6724 w 3573556"/>
                  <a:gd name="connsiteY2" fmla="*/ 2844053 h 2844053"/>
                  <a:gd name="connsiteX3" fmla="*/ 3573556 w 3573556"/>
                  <a:gd name="connsiteY3" fmla="*/ 1801906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59796 w 3659796"/>
                  <a:gd name="connsiteY0" fmla="*/ 1783924 h 2837683"/>
                  <a:gd name="connsiteX1" fmla="*/ 0 w 3659796"/>
                  <a:gd name="connsiteY1" fmla="*/ 0 h 2837683"/>
                  <a:gd name="connsiteX2" fmla="*/ 6724 w 3659796"/>
                  <a:gd name="connsiteY2" fmla="*/ 2837683 h 2837683"/>
                  <a:gd name="connsiteX3" fmla="*/ 3659796 w 3659796"/>
                  <a:gd name="connsiteY3" fmla="*/ 1783924 h 2837683"/>
                </a:gdLst>
                <a:ahLst/>
                <a:cxnLst>
                  <a:cxn ang="0">
                    <a:pos x="connsiteX0" y="connsiteY0"/>
                  </a:cxn>
                  <a:cxn ang="0">
                    <a:pos x="connsiteX1" y="connsiteY1"/>
                  </a:cxn>
                  <a:cxn ang="0">
                    <a:pos x="connsiteX2" y="connsiteY2"/>
                  </a:cxn>
                  <a:cxn ang="0">
                    <a:pos x="connsiteX3" y="connsiteY3"/>
                  </a:cxn>
                </a:cxnLst>
                <a:rect l="l" t="t" r="r" b="b"/>
                <a:pathLst>
                  <a:path w="3659796" h="2837683">
                    <a:moveTo>
                      <a:pt x="3659796" y="1783924"/>
                    </a:moveTo>
                    <a:cubicBezTo>
                      <a:pt x="2347587" y="893468"/>
                      <a:pt x="1251698" y="495536"/>
                      <a:pt x="0" y="0"/>
                    </a:cubicBezTo>
                    <a:cubicBezTo>
                      <a:pt x="2241" y="948018"/>
                      <a:pt x="4483" y="1889665"/>
                      <a:pt x="6724" y="2837683"/>
                    </a:cubicBezTo>
                    <a:lnTo>
                      <a:pt x="3659796" y="178392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sp>
            <p:nvSpPr>
              <p:cNvPr id="14" name="Freeform 13"/>
              <p:cNvSpPr/>
              <p:nvPr userDrawn="1"/>
            </p:nvSpPr>
            <p:spPr>
              <a:xfrm>
                <a:off x="5470" y="3922052"/>
                <a:ext cx="4052922" cy="2935948"/>
              </a:xfrm>
              <a:custGeom>
                <a:avLst/>
                <a:gdLst>
                  <a:gd name="connsiteX0" fmla="*/ 3560164 w 3560164"/>
                  <a:gd name="connsiteY0" fmla="*/ 2885606 h 2885606"/>
                  <a:gd name="connsiteX1" fmla="*/ 0 w 3560164"/>
                  <a:gd name="connsiteY1" fmla="*/ 2848131 h 2885606"/>
                  <a:gd name="connsiteX2" fmla="*/ 14990 w 3560164"/>
                  <a:gd name="connsiteY2" fmla="*/ 517160 h 2885606"/>
                  <a:gd name="connsiteX3" fmla="*/ 314793 w 3560164"/>
                  <a:gd name="connsiteY3" fmla="*/ 929390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378666 w 3560164"/>
                  <a:gd name="connsiteY3" fmla="*/ 1531146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3168208 h 3168208"/>
                  <a:gd name="connsiteX1" fmla="*/ 0 w 3560164"/>
                  <a:gd name="connsiteY1" fmla="*/ 3130733 h 3168208"/>
                  <a:gd name="connsiteX2" fmla="*/ 14990 w 3560164"/>
                  <a:gd name="connsiteY2" fmla="*/ 799762 h 3168208"/>
                  <a:gd name="connsiteX3" fmla="*/ 297984 w 3560164"/>
                  <a:gd name="connsiteY3" fmla="*/ 1201906 h 3168208"/>
                  <a:gd name="connsiteX4" fmla="*/ 3515193 w 3560164"/>
                  <a:gd name="connsiteY4" fmla="*/ 282602 h 3168208"/>
                  <a:gd name="connsiteX5" fmla="*/ 3560164 w 3560164"/>
                  <a:gd name="connsiteY5" fmla="*/ 3168208 h 3168208"/>
                  <a:gd name="connsiteX0" fmla="*/ 3560164 w 3995016"/>
                  <a:gd name="connsiteY0" fmla="*/ 3066756 h 3066756"/>
                  <a:gd name="connsiteX1" fmla="*/ 0 w 3995016"/>
                  <a:gd name="connsiteY1" fmla="*/ 3029281 h 3066756"/>
                  <a:gd name="connsiteX2" fmla="*/ 14990 w 3995016"/>
                  <a:gd name="connsiteY2" fmla="*/ 698310 h 3066756"/>
                  <a:gd name="connsiteX3" fmla="*/ 297984 w 3995016"/>
                  <a:gd name="connsiteY3" fmla="*/ 1100454 h 3066756"/>
                  <a:gd name="connsiteX4" fmla="*/ 3515193 w 3995016"/>
                  <a:gd name="connsiteY4" fmla="*/ 181150 h 3066756"/>
                  <a:gd name="connsiteX5" fmla="*/ 3560164 w 3995016"/>
                  <a:gd name="connsiteY5" fmla="*/ 3066756 h 3066756"/>
                  <a:gd name="connsiteX0" fmla="*/ 3560164 w 4081667"/>
                  <a:gd name="connsiteY0" fmla="*/ 3066756 h 3066756"/>
                  <a:gd name="connsiteX1" fmla="*/ 0 w 4081667"/>
                  <a:gd name="connsiteY1" fmla="*/ 3029281 h 3066756"/>
                  <a:gd name="connsiteX2" fmla="*/ 14990 w 4081667"/>
                  <a:gd name="connsiteY2" fmla="*/ 698310 h 3066756"/>
                  <a:gd name="connsiteX3" fmla="*/ 297984 w 4081667"/>
                  <a:gd name="connsiteY3" fmla="*/ 1100454 h 3066756"/>
                  <a:gd name="connsiteX4" fmla="*/ 3515193 w 4081667"/>
                  <a:gd name="connsiteY4" fmla="*/ 181150 h 3066756"/>
                  <a:gd name="connsiteX5" fmla="*/ 3560164 w 4081667"/>
                  <a:gd name="connsiteY5" fmla="*/ 3066756 h 3066756"/>
                  <a:gd name="connsiteX0" fmla="*/ 3560164 w 3972124"/>
                  <a:gd name="connsiteY0" fmla="*/ 2986772 h 2986772"/>
                  <a:gd name="connsiteX1" fmla="*/ 0 w 3972124"/>
                  <a:gd name="connsiteY1" fmla="*/ 2949297 h 2986772"/>
                  <a:gd name="connsiteX2" fmla="*/ 14990 w 3972124"/>
                  <a:gd name="connsiteY2" fmla="*/ 618326 h 2986772"/>
                  <a:gd name="connsiteX3" fmla="*/ 297984 w 3972124"/>
                  <a:gd name="connsiteY3" fmla="*/ 1020470 h 2986772"/>
                  <a:gd name="connsiteX4" fmla="*/ 3515193 w 3972124"/>
                  <a:gd name="connsiteY4" fmla="*/ 101166 h 2986772"/>
                  <a:gd name="connsiteX5" fmla="*/ 3560164 w 3972124"/>
                  <a:gd name="connsiteY5" fmla="*/ 2986772 h 2986772"/>
                  <a:gd name="connsiteX0" fmla="*/ 3560164 w 3851466"/>
                  <a:gd name="connsiteY0" fmla="*/ 2932294 h 2932294"/>
                  <a:gd name="connsiteX1" fmla="*/ 0 w 3851466"/>
                  <a:gd name="connsiteY1" fmla="*/ 2894819 h 2932294"/>
                  <a:gd name="connsiteX2" fmla="*/ 14990 w 3851466"/>
                  <a:gd name="connsiteY2" fmla="*/ 563848 h 2932294"/>
                  <a:gd name="connsiteX3" fmla="*/ 297984 w 3851466"/>
                  <a:gd name="connsiteY3" fmla="*/ 965992 h 2932294"/>
                  <a:gd name="connsiteX4" fmla="*/ 3515193 w 3851466"/>
                  <a:gd name="connsiteY4" fmla="*/ 46688 h 2932294"/>
                  <a:gd name="connsiteX5" fmla="*/ 3560164 w 3851466"/>
                  <a:gd name="connsiteY5" fmla="*/ 2932294 h 2932294"/>
                  <a:gd name="connsiteX0" fmla="*/ 3560164 w 3851466"/>
                  <a:gd name="connsiteY0" fmla="*/ 2923744 h 2923744"/>
                  <a:gd name="connsiteX1" fmla="*/ 0 w 3851466"/>
                  <a:gd name="connsiteY1" fmla="*/ 2886269 h 2923744"/>
                  <a:gd name="connsiteX2" fmla="*/ 14990 w 3851466"/>
                  <a:gd name="connsiteY2" fmla="*/ 555298 h 2923744"/>
                  <a:gd name="connsiteX3" fmla="*/ 297984 w 3851466"/>
                  <a:gd name="connsiteY3" fmla="*/ 957442 h 2923744"/>
                  <a:gd name="connsiteX4" fmla="*/ 3515193 w 3851466"/>
                  <a:gd name="connsiteY4" fmla="*/ 38138 h 2923744"/>
                  <a:gd name="connsiteX5" fmla="*/ 3560164 w 3851466"/>
                  <a:gd name="connsiteY5" fmla="*/ 2923744 h 2923744"/>
                  <a:gd name="connsiteX0" fmla="*/ 3560164 w 3868339"/>
                  <a:gd name="connsiteY0" fmla="*/ 2887665 h 2887665"/>
                  <a:gd name="connsiteX1" fmla="*/ 0 w 3868339"/>
                  <a:gd name="connsiteY1" fmla="*/ 2850190 h 2887665"/>
                  <a:gd name="connsiteX2" fmla="*/ 14990 w 3868339"/>
                  <a:gd name="connsiteY2" fmla="*/ 519219 h 2887665"/>
                  <a:gd name="connsiteX3" fmla="*/ 297984 w 3868339"/>
                  <a:gd name="connsiteY3" fmla="*/ 921363 h 2887665"/>
                  <a:gd name="connsiteX4" fmla="*/ 3545449 w 3868339"/>
                  <a:gd name="connsiteY4" fmla="*/ 39038 h 2887665"/>
                  <a:gd name="connsiteX5" fmla="*/ 3560164 w 3868339"/>
                  <a:gd name="connsiteY5" fmla="*/ 2887665 h 2887665"/>
                  <a:gd name="connsiteX0" fmla="*/ 3560164 w 4050446"/>
                  <a:gd name="connsiteY0" fmla="*/ 2944210 h 2944210"/>
                  <a:gd name="connsiteX1" fmla="*/ 0 w 4050446"/>
                  <a:gd name="connsiteY1" fmla="*/ 2906735 h 2944210"/>
                  <a:gd name="connsiteX2" fmla="*/ 14990 w 4050446"/>
                  <a:gd name="connsiteY2" fmla="*/ 575764 h 2944210"/>
                  <a:gd name="connsiteX3" fmla="*/ 297984 w 4050446"/>
                  <a:gd name="connsiteY3" fmla="*/ 977908 h 2944210"/>
                  <a:gd name="connsiteX4" fmla="*/ 3545449 w 4050446"/>
                  <a:gd name="connsiteY4" fmla="*/ 95583 h 2944210"/>
                  <a:gd name="connsiteX5" fmla="*/ 3560164 w 4050446"/>
                  <a:gd name="connsiteY5" fmla="*/ 2944210 h 2944210"/>
                  <a:gd name="connsiteX0" fmla="*/ 3560164 w 3989640"/>
                  <a:gd name="connsiteY0" fmla="*/ 2924406 h 2924406"/>
                  <a:gd name="connsiteX1" fmla="*/ 0 w 3989640"/>
                  <a:gd name="connsiteY1" fmla="*/ 2886931 h 2924406"/>
                  <a:gd name="connsiteX2" fmla="*/ 14990 w 3989640"/>
                  <a:gd name="connsiteY2" fmla="*/ 555960 h 2924406"/>
                  <a:gd name="connsiteX3" fmla="*/ 297984 w 3989640"/>
                  <a:gd name="connsiteY3" fmla="*/ 958104 h 2924406"/>
                  <a:gd name="connsiteX4" fmla="*/ 3545449 w 3989640"/>
                  <a:gd name="connsiteY4" fmla="*/ 75779 h 2924406"/>
                  <a:gd name="connsiteX5" fmla="*/ 3560164 w 3989640"/>
                  <a:gd name="connsiteY5" fmla="*/ 2924406 h 2924406"/>
                  <a:gd name="connsiteX0" fmla="*/ 3560164 w 4014175"/>
                  <a:gd name="connsiteY0" fmla="*/ 2948316 h 2948316"/>
                  <a:gd name="connsiteX1" fmla="*/ 0 w 4014175"/>
                  <a:gd name="connsiteY1" fmla="*/ 2910841 h 2948316"/>
                  <a:gd name="connsiteX2" fmla="*/ 14990 w 4014175"/>
                  <a:gd name="connsiteY2" fmla="*/ 579870 h 2948316"/>
                  <a:gd name="connsiteX3" fmla="*/ 297984 w 4014175"/>
                  <a:gd name="connsiteY3" fmla="*/ 982014 h 2948316"/>
                  <a:gd name="connsiteX4" fmla="*/ 3545449 w 4014175"/>
                  <a:gd name="connsiteY4" fmla="*/ 99689 h 2948316"/>
                  <a:gd name="connsiteX5" fmla="*/ 3560164 w 4014175"/>
                  <a:gd name="connsiteY5" fmla="*/ 2948316 h 2948316"/>
                  <a:gd name="connsiteX0" fmla="*/ 3560164 w 4014175"/>
                  <a:gd name="connsiteY0" fmla="*/ 2946856 h 2946856"/>
                  <a:gd name="connsiteX1" fmla="*/ 0 w 4014175"/>
                  <a:gd name="connsiteY1" fmla="*/ 2909381 h 2946856"/>
                  <a:gd name="connsiteX2" fmla="*/ 14990 w 4014175"/>
                  <a:gd name="connsiteY2" fmla="*/ 578410 h 2946856"/>
                  <a:gd name="connsiteX3" fmla="*/ 297984 w 4014175"/>
                  <a:gd name="connsiteY3" fmla="*/ 980554 h 2946856"/>
                  <a:gd name="connsiteX4" fmla="*/ 3545449 w 4014175"/>
                  <a:gd name="connsiteY4" fmla="*/ 98229 h 2946856"/>
                  <a:gd name="connsiteX5" fmla="*/ 3560164 w 4014175"/>
                  <a:gd name="connsiteY5" fmla="*/ 2946856 h 2946856"/>
                  <a:gd name="connsiteX0" fmla="*/ 3583696 w 3892754"/>
                  <a:gd name="connsiteY0" fmla="*/ 2889822 h 2889822"/>
                  <a:gd name="connsiteX1" fmla="*/ 0 w 3892754"/>
                  <a:gd name="connsiteY1" fmla="*/ 2859071 h 2889822"/>
                  <a:gd name="connsiteX2" fmla="*/ 14990 w 3892754"/>
                  <a:gd name="connsiteY2" fmla="*/ 528100 h 2889822"/>
                  <a:gd name="connsiteX3" fmla="*/ 297984 w 3892754"/>
                  <a:gd name="connsiteY3" fmla="*/ 930244 h 2889822"/>
                  <a:gd name="connsiteX4" fmla="*/ 3545449 w 3892754"/>
                  <a:gd name="connsiteY4" fmla="*/ 47919 h 2889822"/>
                  <a:gd name="connsiteX5" fmla="*/ 3583696 w 3892754"/>
                  <a:gd name="connsiteY5" fmla="*/ 2889822 h 2889822"/>
                  <a:gd name="connsiteX0" fmla="*/ 3583696 w 4065589"/>
                  <a:gd name="connsiteY0" fmla="*/ 2889822 h 2889822"/>
                  <a:gd name="connsiteX1" fmla="*/ 0 w 4065589"/>
                  <a:gd name="connsiteY1" fmla="*/ 2859071 h 2889822"/>
                  <a:gd name="connsiteX2" fmla="*/ 14990 w 4065589"/>
                  <a:gd name="connsiteY2" fmla="*/ 528100 h 2889822"/>
                  <a:gd name="connsiteX3" fmla="*/ 297984 w 4065589"/>
                  <a:gd name="connsiteY3" fmla="*/ 930244 h 2889822"/>
                  <a:gd name="connsiteX4" fmla="*/ 3545449 w 4065589"/>
                  <a:gd name="connsiteY4" fmla="*/ 47919 h 2889822"/>
                  <a:gd name="connsiteX5" fmla="*/ 3583696 w 4065589"/>
                  <a:gd name="connsiteY5" fmla="*/ 2889822 h 2889822"/>
                  <a:gd name="connsiteX0" fmla="*/ 3583696 w 4193107"/>
                  <a:gd name="connsiteY0" fmla="*/ 2939141 h 2939141"/>
                  <a:gd name="connsiteX1" fmla="*/ 0 w 4193107"/>
                  <a:gd name="connsiteY1" fmla="*/ 2908390 h 2939141"/>
                  <a:gd name="connsiteX2" fmla="*/ 14990 w 4193107"/>
                  <a:gd name="connsiteY2" fmla="*/ 577419 h 2939141"/>
                  <a:gd name="connsiteX3" fmla="*/ 297984 w 4193107"/>
                  <a:gd name="connsiteY3" fmla="*/ 979563 h 2939141"/>
                  <a:gd name="connsiteX4" fmla="*/ 3545449 w 4193107"/>
                  <a:gd name="connsiteY4" fmla="*/ 97238 h 2939141"/>
                  <a:gd name="connsiteX5" fmla="*/ 3583696 w 4193107"/>
                  <a:gd name="connsiteY5" fmla="*/ 2939141 h 2939141"/>
                  <a:gd name="connsiteX0" fmla="*/ 3583696 w 4066579"/>
                  <a:gd name="connsiteY0" fmla="*/ 2939141 h 2939141"/>
                  <a:gd name="connsiteX1" fmla="*/ 0 w 4066579"/>
                  <a:gd name="connsiteY1" fmla="*/ 2908390 h 2939141"/>
                  <a:gd name="connsiteX2" fmla="*/ 14990 w 4066579"/>
                  <a:gd name="connsiteY2" fmla="*/ 577419 h 2939141"/>
                  <a:gd name="connsiteX3" fmla="*/ 297984 w 4066579"/>
                  <a:gd name="connsiteY3" fmla="*/ 979563 h 2939141"/>
                  <a:gd name="connsiteX4" fmla="*/ 3545449 w 4066579"/>
                  <a:gd name="connsiteY4" fmla="*/ 97238 h 2939141"/>
                  <a:gd name="connsiteX5" fmla="*/ 3583696 w 4066579"/>
                  <a:gd name="connsiteY5" fmla="*/ 2939141 h 2939141"/>
                  <a:gd name="connsiteX0" fmla="*/ 3583696 w 4058392"/>
                  <a:gd name="connsiteY0" fmla="*/ 2935948 h 2935948"/>
                  <a:gd name="connsiteX1" fmla="*/ 0 w 4058392"/>
                  <a:gd name="connsiteY1" fmla="*/ 2905197 h 2935948"/>
                  <a:gd name="connsiteX2" fmla="*/ 14990 w 4058392"/>
                  <a:gd name="connsiteY2" fmla="*/ 574226 h 2935948"/>
                  <a:gd name="connsiteX3" fmla="*/ 297984 w 4058392"/>
                  <a:gd name="connsiteY3" fmla="*/ 976370 h 2935948"/>
                  <a:gd name="connsiteX4" fmla="*/ 3532002 w 4058392"/>
                  <a:gd name="connsiteY4" fmla="*/ 97407 h 2935948"/>
                  <a:gd name="connsiteX5" fmla="*/ 3583696 w 405839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2922" h="2935948">
                    <a:moveTo>
                      <a:pt x="3578226" y="2935948"/>
                    </a:moveTo>
                    <a:lnTo>
                      <a:pt x="0" y="2927075"/>
                    </a:lnTo>
                    <a:cubicBezTo>
                      <a:pt x="4997" y="2150085"/>
                      <a:pt x="4523" y="1351216"/>
                      <a:pt x="9520" y="574226"/>
                    </a:cubicBezTo>
                    <a:lnTo>
                      <a:pt x="292514" y="976370"/>
                    </a:lnTo>
                    <a:cubicBezTo>
                      <a:pt x="1181802" y="1226354"/>
                      <a:pt x="2622566" y="-407363"/>
                      <a:pt x="3526532" y="97407"/>
                    </a:cubicBezTo>
                    <a:cubicBezTo>
                      <a:pt x="4430498" y="602177"/>
                      <a:pt x="3980095" y="2347234"/>
                      <a:pt x="3578226" y="2935948"/>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grpSp>
        <p:pic>
          <p:nvPicPr>
            <p:cNvPr id="17" name="Picture Placeholder 8">
              <a:extLst>
                <a:ext uri="{FF2B5EF4-FFF2-40B4-BE49-F238E27FC236}">
                  <a16:creationId xmlns:a16="http://schemas.microsoft.com/office/drawing/2014/main" id="{E4613513-ABFF-4BEA-B28E-9C187BF2D4BC}"/>
                </a:ext>
              </a:extLst>
            </p:cNvPr>
            <p:cNvPicPr>
              <a:picLocks noChangeAspect="1"/>
            </p:cNvPicPr>
            <p:nvPr userDrawn="1"/>
          </p:nvPicPr>
          <p:blipFill rotWithShape="1">
            <a:blip r:embed="rId5">
              <a:extLst>
                <a:ext uri="{28A0092B-C50C-407E-A947-70E740481C1C}">
                  <a14:useLocalDpi xmlns:a14="http://schemas.microsoft.com/office/drawing/2010/main" val="0"/>
                </a:ext>
              </a:extLst>
            </a:blip>
            <a:srcRect l="7072" r="38344"/>
            <a:stretch/>
          </p:blipFill>
          <p:spPr>
            <a:xfrm>
              <a:off x="0" y="1520686"/>
              <a:ext cx="5177971" cy="5337313"/>
            </a:xfrm>
            <a:prstGeom prst="rect">
              <a:avLst/>
            </a:prstGeom>
          </p:spPr>
        </p:pic>
      </p:grpSp>
      <p:pic>
        <p:nvPicPr>
          <p:cNvPr id="19"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543986" y="539754"/>
            <a:ext cx="3087428" cy="688815"/>
          </a:xfrm>
          <a:prstGeom prst="rect">
            <a:avLst/>
          </a:prstGeom>
        </p:spPr>
      </p:pic>
    </p:spTree>
    <p:extLst>
      <p:ext uri="{BB962C8B-B14F-4D97-AF65-F5344CB8AC3E}">
        <p14:creationId xmlns:p14="http://schemas.microsoft.com/office/powerpoint/2010/main" val="52366326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2_Title Slide 1">
    <p:bg>
      <p:bgPr>
        <a:solidFill>
          <a:srgbClr val="EDEDED"/>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4" imgW="360" imgH="360" progId="">
                  <p:embed/>
                </p:oleObj>
              </mc:Choice>
              <mc:Fallback>
                <p:oleObj name="think-cell Slide" r:id="rId4" imgW="360" imgH="360" progId="">
                  <p:embed/>
                  <p:pic>
                    <p:nvPicPr>
                      <p:cNvPr id="5" name="Object 4"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20" name="Group 19"/>
          <p:cNvGrpSpPr/>
          <p:nvPr userDrawn="1"/>
        </p:nvGrpSpPr>
        <p:grpSpPr>
          <a:xfrm rot="10800000">
            <a:off x="-16148" y="-9139"/>
            <a:ext cx="7063393" cy="6862770"/>
            <a:chOff x="2088634" y="1836"/>
            <a:chExt cx="7057105" cy="6856659"/>
          </a:xfrm>
        </p:grpSpPr>
        <p:sp>
          <p:nvSpPr>
            <p:cNvPr id="21" name="Freeform 20"/>
            <p:cNvSpPr/>
            <p:nvPr userDrawn="1"/>
          </p:nvSpPr>
          <p:spPr>
            <a:xfrm rot="10800000" flipV="1">
              <a:off x="2765729" y="1836"/>
              <a:ext cx="6377472" cy="4012978"/>
            </a:xfrm>
            <a:custGeom>
              <a:avLst/>
              <a:gdLst>
                <a:gd name="connsiteX0" fmla="*/ 3573556 w 3573556"/>
                <a:gd name="connsiteY0" fmla="*/ 1801906 h 2844053"/>
                <a:gd name="connsiteX1" fmla="*/ 0 w 3573556"/>
                <a:gd name="connsiteY1" fmla="*/ 0 h 2844053"/>
                <a:gd name="connsiteX2" fmla="*/ 6724 w 3573556"/>
                <a:gd name="connsiteY2" fmla="*/ 2844053 h 2844053"/>
                <a:gd name="connsiteX3" fmla="*/ 3573556 w 3573556"/>
                <a:gd name="connsiteY3" fmla="*/ 1801906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25470 h 2844053"/>
                <a:gd name="connsiteX1" fmla="*/ 0 w 3603812"/>
                <a:gd name="connsiteY1" fmla="*/ 0 h 2844053"/>
                <a:gd name="connsiteX2" fmla="*/ 6724 w 3603812"/>
                <a:gd name="connsiteY2" fmla="*/ 2844053 h 2844053"/>
                <a:gd name="connsiteX3" fmla="*/ 3603812 w 3603812"/>
                <a:gd name="connsiteY3" fmla="*/ 1725470 h 284405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03812 w 3603812"/>
                <a:gd name="connsiteY0" fmla="*/ 1719100 h 2837683"/>
                <a:gd name="connsiteX1" fmla="*/ 0 w 3603812"/>
                <a:gd name="connsiteY1" fmla="*/ 0 h 2837683"/>
                <a:gd name="connsiteX2" fmla="*/ 6724 w 3603812"/>
                <a:gd name="connsiteY2" fmla="*/ 2837683 h 2837683"/>
                <a:gd name="connsiteX3" fmla="*/ 3603812 w 3603812"/>
                <a:gd name="connsiteY3" fmla="*/ 1719100 h 2837683"/>
                <a:gd name="connsiteX0" fmla="*/ 3659796 w 3659796"/>
                <a:gd name="connsiteY0" fmla="*/ 1783924 h 2837683"/>
                <a:gd name="connsiteX1" fmla="*/ 0 w 3659796"/>
                <a:gd name="connsiteY1" fmla="*/ 0 h 2837683"/>
                <a:gd name="connsiteX2" fmla="*/ 6724 w 3659796"/>
                <a:gd name="connsiteY2" fmla="*/ 2837683 h 2837683"/>
                <a:gd name="connsiteX3" fmla="*/ 3659796 w 3659796"/>
                <a:gd name="connsiteY3" fmla="*/ 1783924 h 2837683"/>
                <a:gd name="connsiteX0" fmla="*/ 3659796 w 3659796"/>
                <a:gd name="connsiteY0" fmla="*/ 1783924 h 2835771"/>
                <a:gd name="connsiteX1" fmla="*/ 0 w 3659796"/>
                <a:gd name="connsiteY1" fmla="*/ 0 h 2835771"/>
                <a:gd name="connsiteX2" fmla="*/ 3698 w 3659796"/>
                <a:gd name="connsiteY2" fmla="*/ 2835771 h 2835771"/>
                <a:gd name="connsiteX3" fmla="*/ 3659796 w 3659796"/>
                <a:gd name="connsiteY3" fmla="*/ 1783924 h 2835771"/>
                <a:gd name="connsiteX0" fmla="*/ 3659796 w 3687181"/>
                <a:gd name="connsiteY0" fmla="*/ 1886116 h 2937963"/>
                <a:gd name="connsiteX1" fmla="*/ 1590719 w 3687181"/>
                <a:gd name="connsiteY1" fmla="*/ 744248 h 2937963"/>
                <a:gd name="connsiteX2" fmla="*/ 0 w 3687181"/>
                <a:gd name="connsiteY2" fmla="*/ 102192 h 2937963"/>
                <a:gd name="connsiteX3" fmla="*/ 3698 w 3687181"/>
                <a:gd name="connsiteY3" fmla="*/ 2937963 h 2937963"/>
                <a:gd name="connsiteX4" fmla="*/ 3659796 w 3687181"/>
                <a:gd name="connsiteY4" fmla="*/ 1886116 h 2937963"/>
                <a:gd name="connsiteX0" fmla="*/ 3656139 w 3683524"/>
                <a:gd name="connsiteY0" fmla="*/ 1301371 h 2353218"/>
                <a:gd name="connsiteX1" fmla="*/ 1587062 w 3683524"/>
                <a:gd name="connsiteY1" fmla="*/ 159503 h 2353218"/>
                <a:gd name="connsiteX2" fmla="*/ 86287 w 3683524"/>
                <a:gd name="connsiteY2" fmla="*/ 373101 h 2353218"/>
                <a:gd name="connsiteX3" fmla="*/ 41 w 3683524"/>
                <a:gd name="connsiteY3" fmla="*/ 2353218 h 2353218"/>
                <a:gd name="connsiteX4" fmla="*/ 3656139 w 3683524"/>
                <a:gd name="connsiteY4" fmla="*/ 1301371 h 2353218"/>
                <a:gd name="connsiteX0" fmla="*/ 3656739 w 3684124"/>
                <a:gd name="connsiteY0" fmla="*/ 1383295 h 2435142"/>
                <a:gd name="connsiteX1" fmla="*/ 1587662 w 3684124"/>
                <a:gd name="connsiteY1" fmla="*/ 241427 h 2435142"/>
                <a:gd name="connsiteX2" fmla="*/ 690 w 3684124"/>
                <a:gd name="connsiteY2" fmla="*/ 256201 h 2435142"/>
                <a:gd name="connsiteX3" fmla="*/ 641 w 3684124"/>
                <a:gd name="connsiteY3" fmla="*/ 2435142 h 2435142"/>
                <a:gd name="connsiteX4" fmla="*/ 3656739 w 3684124"/>
                <a:gd name="connsiteY4" fmla="*/ 1383295 h 2435142"/>
                <a:gd name="connsiteX0" fmla="*/ 3656739 w 3684124"/>
                <a:gd name="connsiteY0" fmla="*/ 1269523 h 2321370"/>
                <a:gd name="connsiteX1" fmla="*/ 1587662 w 3684124"/>
                <a:gd name="connsiteY1" fmla="*/ 127655 h 2321370"/>
                <a:gd name="connsiteX2" fmla="*/ 690 w 3684124"/>
                <a:gd name="connsiteY2" fmla="*/ 142429 h 2321370"/>
                <a:gd name="connsiteX3" fmla="*/ 641 w 3684124"/>
                <a:gd name="connsiteY3" fmla="*/ 2321370 h 2321370"/>
                <a:gd name="connsiteX4" fmla="*/ 3656739 w 3684124"/>
                <a:gd name="connsiteY4" fmla="*/ 1269523 h 2321370"/>
                <a:gd name="connsiteX0" fmla="*/ 3656739 w 3684124"/>
                <a:gd name="connsiteY0" fmla="*/ 1141868 h 2193715"/>
                <a:gd name="connsiteX1" fmla="*/ 1587662 w 3684124"/>
                <a:gd name="connsiteY1" fmla="*/ 0 h 2193715"/>
                <a:gd name="connsiteX2" fmla="*/ 690 w 3684124"/>
                <a:gd name="connsiteY2" fmla="*/ 14774 h 2193715"/>
                <a:gd name="connsiteX3" fmla="*/ 641 w 3684124"/>
                <a:gd name="connsiteY3" fmla="*/ 2193715 h 2193715"/>
                <a:gd name="connsiteX4" fmla="*/ 3656739 w 3684124"/>
                <a:gd name="connsiteY4" fmla="*/ 1141868 h 2193715"/>
                <a:gd name="connsiteX0" fmla="*/ 3656739 w 3656739"/>
                <a:gd name="connsiteY0" fmla="*/ 1141868 h 2193715"/>
                <a:gd name="connsiteX1" fmla="*/ 1587662 w 3656739"/>
                <a:gd name="connsiteY1" fmla="*/ 0 h 2193715"/>
                <a:gd name="connsiteX2" fmla="*/ 690 w 3656739"/>
                <a:gd name="connsiteY2" fmla="*/ 14774 h 2193715"/>
                <a:gd name="connsiteX3" fmla="*/ 641 w 3656739"/>
                <a:gd name="connsiteY3" fmla="*/ 2193715 h 2193715"/>
                <a:gd name="connsiteX4" fmla="*/ 3656739 w 3656739"/>
                <a:gd name="connsiteY4" fmla="*/ 1141868 h 2193715"/>
                <a:gd name="connsiteX0" fmla="*/ 3656739 w 3656739"/>
                <a:gd name="connsiteY0" fmla="*/ 1127094 h 2178941"/>
                <a:gd name="connsiteX1" fmla="*/ 1600640 w 3656739"/>
                <a:gd name="connsiteY1" fmla="*/ 155 h 2178941"/>
                <a:gd name="connsiteX2" fmla="*/ 690 w 3656739"/>
                <a:gd name="connsiteY2" fmla="*/ 0 h 2178941"/>
                <a:gd name="connsiteX3" fmla="*/ 641 w 3656739"/>
                <a:gd name="connsiteY3" fmla="*/ 2178941 h 2178941"/>
                <a:gd name="connsiteX4" fmla="*/ 3656739 w 3656739"/>
                <a:gd name="connsiteY4" fmla="*/ 1127094 h 2178941"/>
                <a:gd name="connsiteX0" fmla="*/ 3656739 w 3656739"/>
                <a:gd name="connsiteY0" fmla="*/ 1129574 h 2181421"/>
                <a:gd name="connsiteX1" fmla="*/ 1600640 w 3656739"/>
                <a:gd name="connsiteY1" fmla="*/ 0 h 2181421"/>
                <a:gd name="connsiteX2" fmla="*/ 690 w 3656739"/>
                <a:gd name="connsiteY2" fmla="*/ 2480 h 2181421"/>
                <a:gd name="connsiteX3" fmla="*/ 641 w 3656739"/>
                <a:gd name="connsiteY3" fmla="*/ 2181421 h 2181421"/>
                <a:gd name="connsiteX4" fmla="*/ 3656739 w 3656739"/>
                <a:gd name="connsiteY4" fmla="*/ 1129574 h 2181421"/>
                <a:gd name="connsiteX0" fmla="*/ 3656650 w 3656650"/>
                <a:gd name="connsiteY0" fmla="*/ 1129574 h 2181421"/>
                <a:gd name="connsiteX1" fmla="*/ 1600551 w 3656650"/>
                <a:gd name="connsiteY1" fmla="*/ 0 h 2181421"/>
                <a:gd name="connsiteX2" fmla="*/ 1528 w 3656650"/>
                <a:gd name="connsiteY2" fmla="*/ 2480 h 2181421"/>
                <a:gd name="connsiteX3" fmla="*/ 552 w 3656650"/>
                <a:gd name="connsiteY3" fmla="*/ 2181421 h 2181421"/>
                <a:gd name="connsiteX4" fmla="*/ 3656650 w 3656650"/>
                <a:gd name="connsiteY4" fmla="*/ 1129574 h 2181421"/>
                <a:gd name="connsiteX0" fmla="*/ 3657167 w 3657167"/>
                <a:gd name="connsiteY0" fmla="*/ 1129574 h 2181421"/>
                <a:gd name="connsiteX1" fmla="*/ 1601068 w 3657167"/>
                <a:gd name="connsiteY1" fmla="*/ 0 h 2181421"/>
                <a:gd name="connsiteX2" fmla="*/ 2045 w 3657167"/>
                <a:gd name="connsiteY2" fmla="*/ 2480 h 2181421"/>
                <a:gd name="connsiteX3" fmla="*/ 1069 w 3657167"/>
                <a:gd name="connsiteY3" fmla="*/ 2181421 h 2181421"/>
                <a:gd name="connsiteX4" fmla="*/ 3657167 w 3657167"/>
                <a:gd name="connsiteY4" fmla="*/ 1129574 h 2181421"/>
                <a:gd name="connsiteX0" fmla="*/ 3659337 w 3659337"/>
                <a:gd name="connsiteY0" fmla="*/ 1129574 h 2181421"/>
                <a:gd name="connsiteX1" fmla="*/ 1603238 w 3659337"/>
                <a:gd name="connsiteY1" fmla="*/ 0 h 2181421"/>
                <a:gd name="connsiteX2" fmla="*/ 507 w 3659337"/>
                <a:gd name="connsiteY2" fmla="*/ 724 h 2181421"/>
                <a:gd name="connsiteX3" fmla="*/ 3239 w 3659337"/>
                <a:gd name="connsiteY3" fmla="*/ 2181421 h 2181421"/>
                <a:gd name="connsiteX4" fmla="*/ 3659337 w 3659337"/>
                <a:gd name="connsiteY4" fmla="*/ 1129574 h 2181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9337" h="2181421">
                  <a:moveTo>
                    <a:pt x="3659337" y="1129574"/>
                  </a:moveTo>
                  <a:cubicBezTo>
                    <a:pt x="2653378" y="444416"/>
                    <a:pt x="2213204" y="297321"/>
                    <a:pt x="1603238" y="0"/>
                  </a:cubicBezTo>
                  <a:lnTo>
                    <a:pt x="507" y="724"/>
                  </a:lnTo>
                  <a:cubicBezTo>
                    <a:pt x="-960" y="399868"/>
                    <a:pt x="998" y="1233403"/>
                    <a:pt x="3239" y="2181421"/>
                  </a:cubicBezTo>
                  <a:lnTo>
                    <a:pt x="3659337" y="112957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sp>
          <p:nvSpPr>
            <p:cNvPr id="22" name="Freeform 21"/>
            <p:cNvSpPr/>
            <p:nvPr userDrawn="1"/>
          </p:nvSpPr>
          <p:spPr>
            <a:xfrm rot="10800000" flipV="1">
              <a:off x="2088634" y="1741246"/>
              <a:ext cx="7057105" cy="5117249"/>
            </a:xfrm>
            <a:custGeom>
              <a:avLst/>
              <a:gdLst>
                <a:gd name="connsiteX0" fmla="*/ 3560164 w 3560164"/>
                <a:gd name="connsiteY0" fmla="*/ 2885606 h 2885606"/>
                <a:gd name="connsiteX1" fmla="*/ 0 w 3560164"/>
                <a:gd name="connsiteY1" fmla="*/ 2848131 h 2885606"/>
                <a:gd name="connsiteX2" fmla="*/ 14990 w 3560164"/>
                <a:gd name="connsiteY2" fmla="*/ 517160 h 2885606"/>
                <a:gd name="connsiteX3" fmla="*/ 314793 w 3560164"/>
                <a:gd name="connsiteY3" fmla="*/ 929390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378666 w 3560164"/>
                <a:gd name="connsiteY3" fmla="*/ 1531146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2885606 h 2885606"/>
                <a:gd name="connsiteX1" fmla="*/ 0 w 3560164"/>
                <a:gd name="connsiteY1" fmla="*/ 2848131 h 2885606"/>
                <a:gd name="connsiteX2" fmla="*/ 14990 w 3560164"/>
                <a:gd name="connsiteY2" fmla="*/ 517160 h 2885606"/>
                <a:gd name="connsiteX3" fmla="*/ 297984 w 3560164"/>
                <a:gd name="connsiteY3" fmla="*/ 919304 h 2885606"/>
                <a:gd name="connsiteX4" fmla="*/ 3515193 w 3560164"/>
                <a:gd name="connsiteY4" fmla="*/ 0 h 2885606"/>
                <a:gd name="connsiteX5" fmla="*/ 3560164 w 3560164"/>
                <a:gd name="connsiteY5" fmla="*/ 2885606 h 2885606"/>
                <a:gd name="connsiteX0" fmla="*/ 3560164 w 3560164"/>
                <a:gd name="connsiteY0" fmla="*/ 3168208 h 3168208"/>
                <a:gd name="connsiteX1" fmla="*/ 0 w 3560164"/>
                <a:gd name="connsiteY1" fmla="*/ 3130733 h 3168208"/>
                <a:gd name="connsiteX2" fmla="*/ 14990 w 3560164"/>
                <a:gd name="connsiteY2" fmla="*/ 799762 h 3168208"/>
                <a:gd name="connsiteX3" fmla="*/ 297984 w 3560164"/>
                <a:gd name="connsiteY3" fmla="*/ 1201906 h 3168208"/>
                <a:gd name="connsiteX4" fmla="*/ 3515193 w 3560164"/>
                <a:gd name="connsiteY4" fmla="*/ 282602 h 3168208"/>
                <a:gd name="connsiteX5" fmla="*/ 3560164 w 3560164"/>
                <a:gd name="connsiteY5" fmla="*/ 3168208 h 3168208"/>
                <a:gd name="connsiteX0" fmla="*/ 3560164 w 3995016"/>
                <a:gd name="connsiteY0" fmla="*/ 3066756 h 3066756"/>
                <a:gd name="connsiteX1" fmla="*/ 0 w 3995016"/>
                <a:gd name="connsiteY1" fmla="*/ 3029281 h 3066756"/>
                <a:gd name="connsiteX2" fmla="*/ 14990 w 3995016"/>
                <a:gd name="connsiteY2" fmla="*/ 698310 h 3066756"/>
                <a:gd name="connsiteX3" fmla="*/ 297984 w 3995016"/>
                <a:gd name="connsiteY3" fmla="*/ 1100454 h 3066756"/>
                <a:gd name="connsiteX4" fmla="*/ 3515193 w 3995016"/>
                <a:gd name="connsiteY4" fmla="*/ 181150 h 3066756"/>
                <a:gd name="connsiteX5" fmla="*/ 3560164 w 3995016"/>
                <a:gd name="connsiteY5" fmla="*/ 3066756 h 3066756"/>
                <a:gd name="connsiteX0" fmla="*/ 3560164 w 4081667"/>
                <a:gd name="connsiteY0" fmla="*/ 3066756 h 3066756"/>
                <a:gd name="connsiteX1" fmla="*/ 0 w 4081667"/>
                <a:gd name="connsiteY1" fmla="*/ 3029281 h 3066756"/>
                <a:gd name="connsiteX2" fmla="*/ 14990 w 4081667"/>
                <a:gd name="connsiteY2" fmla="*/ 698310 h 3066756"/>
                <a:gd name="connsiteX3" fmla="*/ 297984 w 4081667"/>
                <a:gd name="connsiteY3" fmla="*/ 1100454 h 3066756"/>
                <a:gd name="connsiteX4" fmla="*/ 3515193 w 4081667"/>
                <a:gd name="connsiteY4" fmla="*/ 181150 h 3066756"/>
                <a:gd name="connsiteX5" fmla="*/ 3560164 w 4081667"/>
                <a:gd name="connsiteY5" fmla="*/ 3066756 h 3066756"/>
                <a:gd name="connsiteX0" fmla="*/ 3560164 w 3972124"/>
                <a:gd name="connsiteY0" fmla="*/ 2986772 h 2986772"/>
                <a:gd name="connsiteX1" fmla="*/ 0 w 3972124"/>
                <a:gd name="connsiteY1" fmla="*/ 2949297 h 2986772"/>
                <a:gd name="connsiteX2" fmla="*/ 14990 w 3972124"/>
                <a:gd name="connsiteY2" fmla="*/ 618326 h 2986772"/>
                <a:gd name="connsiteX3" fmla="*/ 297984 w 3972124"/>
                <a:gd name="connsiteY3" fmla="*/ 1020470 h 2986772"/>
                <a:gd name="connsiteX4" fmla="*/ 3515193 w 3972124"/>
                <a:gd name="connsiteY4" fmla="*/ 101166 h 2986772"/>
                <a:gd name="connsiteX5" fmla="*/ 3560164 w 3972124"/>
                <a:gd name="connsiteY5" fmla="*/ 2986772 h 2986772"/>
                <a:gd name="connsiteX0" fmla="*/ 3560164 w 3851466"/>
                <a:gd name="connsiteY0" fmla="*/ 2932294 h 2932294"/>
                <a:gd name="connsiteX1" fmla="*/ 0 w 3851466"/>
                <a:gd name="connsiteY1" fmla="*/ 2894819 h 2932294"/>
                <a:gd name="connsiteX2" fmla="*/ 14990 w 3851466"/>
                <a:gd name="connsiteY2" fmla="*/ 563848 h 2932294"/>
                <a:gd name="connsiteX3" fmla="*/ 297984 w 3851466"/>
                <a:gd name="connsiteY3" fmla="*/ 965992 h 2932294"/>
                <a:gd name="connsiteX4" fmla="*/ 3515193 w 3851466"/>
                <a:gd name="connsiteY4" fmla="*/ 46688 h 2932294"/>
                <a:gd name="connsiteX5" fmla="*/ 3560164 w 3851466"/>
                <a:gd name="connsiteY5" fmla="*/ 2932294 h 2932294"/>
                <a:gd name="connsiteX0" fmla="*/ 3560164 w 3851466"/>
                <a:gd name="connsiteY0" fmla="*/ 2923744 h 2923744"/>
                <a:gd name="connsiteX1" fmla="*/ 0 w 3851466"/>
                <a:gd name="connsiteY1" fmla="*/ 2886269 h 2923744"/>
                <a:gd name="connsiteX2" fmla="*/ 14990 w 3851466"/>
                <a:gd name="connsiteY2" fmla="*/ 555298 h 2923744"/>
                <a:gd name="connsiteX3" fmla="*/ 297984 w 3851466"/>
                <a:gd name="connsiteY3" fmla="*/ 957442 h 2923744"/>
                <a:gd name="connsiteX4" fmla="*/ 3515193 w 3851466"/>
                <a:gd name="connsiteY4" fmla="*/ 38138 h 2923744"/>
                <a:gd name="connsiteX5" fmla="*/ 3560164 w 3851466"/>
                <a:gd name="connsiteY5" fmla="*/ 2923744 h 2923744"/>
                <a:gd name="connsiteX0" fmla="*/ 3560164 w 3868339"/>
                <a:gd name="connsiteY0" fmla="*/ 2887665 h 2887665"/>
                <a:gd name="connsiteX1" fmla="*/ 0 w 3868339"/>
                <a:gd name="connsiteY1" fmla="*/ 2850190 h 2887665"/>
                <a:gd name="connsiteX2" fmla="*/ 14990 w 3868339"/>
                <a:gd name="connsiteY2" fmla="*/ 519219 h 2887665"/>
                <a:gd name="connsiteX3" fmla="*/ 297984 w 3868339"/>
                <a:gd name="connsiteY3" fmla="*/ 921363 h 2887665"/>
                <a:gd name="connsiteX4" fmla="*/ 3545449 w 3868339"/>
                <a:gd name="connsiteY4" fmla="*/ 39038 h 2887665"/>
                <a:gd name="connsiteX5" fmla="*/ 3560164 w 3868339"/>
                <a:gd name="connsiteY5" fmla="*/ 2887665 h 2887665"/>
                <a:gd name="connsiteX0" fmla="*/ 3560164 w 4050446"/>
                <a:gd name="connsiteY0" fmla="*/ 2944210 h 2944210"/>
                <a:gd name="connsiteX1" fmla="*/ 0 w 4050446"/>
                <a:gd name="connsiteY1" fmla="*/ 2906735 h 2944210"/>
                <a:gd name="connsiteX2" fmla="*/ 14990 w 4050446"/>
                <a:gd name="connsiteY2" fmla="*/ 575764 h 2944210"/>
                <a:gd name="connsiteX3" fmla="*/ 297984 w 4050446"/>
                <a:gd name="connsiteY3" fmla="*/ 977908 h 2944210"/>
                <a:gd name="connsiteX4" fmla="*/ 3545449 w 4050446"/>
                <a:gd name="connsiteY4" fmla="*/ 95583 h 2944210"/>
                <a:gd name="connsiteX5" fmla="*/ 3560164 w 4050446"/>
                <a:gd name="connsiteY5" fmla="*/ 2944210 h 2944210"/>
                <a:gd name="connsiteX0" fmla="*/ 3560164 w 3989640"/>
                <a:gd name="connsiteY0" fmla="*/ 2924406 h 2924406"/>
                <a:gd name="connsiteX1" fmla="*/ 0 w 3989640"/>
                <a:gd name="connsiteY1" fmla="*/ 2886931 h 2924406"/>
                <a:gd name="connsiteX2" fmla="*/ 14990 w 3989640"/>
                <a:gd name="connsiteY2" fmla="*/ 555960 h 2924406"/>
                <a:gd name="connsiteX3" fmla="*/ 297984 w 3989640"/>
                <a:gd name="connsiteY3" fmla="*/ 958104 h 2924406"/>
                <a:gd name="connsiteX4" fmla="*/ 3545449 w 3989640"/>
                <a:gd name="connsiteY4" fmla="*/ 75779 h 2924406"/>
                <a:gd name="connsiteX5" fmla="*/ 3560164 w 3989640"/>
                <a:gd name="connsiteY5" fmla="*/ 2924406 h 2924406"/>
                <a:gd name="connsiteX0" fmla="*/ 3560164 w 4014175"/>
                <a:gd name="connsiteY0" fmla="*/ 2948316 h 2948316"/>
                <a:gd name="connsiteX1" fmla="*/ 0 w 4014175"/>
                <a:gd name="connsiteY1" fmla="*/ 2910841 h 2948316"/>
                <a:gd name="connsiteX2" fmla="*/ 14990 w 4014175"/>
                <a:gd name="connsiteY2" fmla="*/ 579870 h 2948316"/>
                <a:gd name="connsiteX3" fmla="*/ 297984 w 4014175"/>
                <a:gd name="connsiteY3" fmla="*/ 982014 h 2948316"/>
                <a:gd name="connsiteX4" fmla="*/ 3545449 w 4014175"/>
                <a:gd name="connsiteY4" fmla="*/ 99689 h 2948316"/>
                <a:gd name="connsiteX5" fmla="*/ 3560164 w 4014175"/>
                <a:gd name="connsiteY5" fmla="*/ 2948316 h 2948316"/>
                <a:gd name="connsiteX0" fmla="*/ 3560164 w 4014175"/>
                <a:gd name="connsiteY0" fmla="*/ 2946856 h 2946856"/>
                <a:gd name="connsiteX1" fmla="*/ 0 w 4014175"/>
                <a:gd name="connsiteY1" fmla="*/ 2909381 h 2946856"/>
                <a:gd name="connsiteX2" fmla="*/ 14990 w 4014175"/>
                <a:gd name="connsiteY2" fmla="*/ 578410 h 2946856"/>
                <a:gd name="connsiteX3" fmla="*/ 297984 w 4014175"/>
                <a:gd name="connsiteY3" fmla="*/ 980554 h 2946856"/>
                <a:gd name="connsiteX4" fmla="*/ 3545449 w 4014175"/>
                <a:gd name="connsiteY4" fmla="*/ 98229 h 2946856"/>
                <a:gd name="connsiteX5" fmla="*/ 3560164 w 4014175"/>
                <a:gd name="connsiteY5" fmla="*/ 2946856 h 2946856"/>
                <a:gd name="connsiteX0" fmla="*/ 3583696 w 3892754"/>
                <a:gd name="connsiteY0" fmla="*/ 2889822 h 2889822"/>
                <a:gd name="connsiteX1" fmla="*/ 0 w 3892754"/>
                <a:gd name="connsiteY1" fmla="*/ 2859071 h 2889822"/>
                <a:gd name="connsiteX2" fmla="*/ 14990 w 3892754"/>
                <a:gd name="connsiteY2" fmla="*/ 528100 h 2889822"/>
                <a:gd name="connsiteX3" fmla="*/ 297984 w 3892754"/>
                <a:gd name="connsiteY3" fmla="*/ 930244 h 2889822"/>
                <a:gd name="connsiteX4" fmla="*/ 3545449 w 3892754"/>
                <a:gd name="connsiteY4" fmla="*/ 47919 h 2889822"/>
                <a:gd name="connsiteX5" fmla="*/ 3583696 w 3892754"/>
                <a:gd name="connsiteY5" fmla="*/ 2889822 h 2889822"/>
                <a:gd name="connsiteX0" fmla="*/ 3583696 w 4065589"/>
                <a:gd name="connsiteY0" fmla="*/ 2889822 h 2889822"/>
                <a:gd name="connsiteX1" fmla="*/ 0 w 4065589"/>
                <a:gd name="connsiteY1" fmla="*/ 2859071 h 2889822"/>
                <a:gd name="connsiteX2" fmla="*/ 14990 w 4065589"/>
                <a:gd name="connsiteY2" fmla="*/ 528100 h 2889822"/>
                <a:gd name="connsiteX3" fmla="*/ 297984 w 4065589"/>
                <a:gd name="connsiteY3" fmla="*/ 930244 h 2889822"/>
                <a:gd name="connsiteX4" fmla="*/ 3545449 w 4065589"/>
                <a:gd name="connsiteY4" fmla="*/ 47919 h 2889822"/>
                <a:gd name="connsiteX5" fmla="*/ 3583696 w 4065589"/>
                <a:gd name="connsiteY5" fmla="*/ 2889822 h 2889822"/>
                <a:gd name="connsiteX0" fmla="*/ 3583696 w 4193107"/>
                <a:gd name="connsiteY0" fmla="*/ 2939141 h 2939141"/>
                <a:gd name="connsiteX1" fmla="*/ 0 w 4193107"/>
                <a:gd name="connsiteY1" fmla="*/ 2908390 h 2939141"/>
                <a:gd name="connsiteX2" fmla="*/ 14990 w 4193107"/>
                <a:gd name="connsiteY2" fmla="*/ 577419 h 2939141"/>
                <a:gd name="connsiteX3" fmla="*/ 297984 w 4193107"/>
                <a:gd name="connsiteY3" fmla="*/ 979563 h 2939141"/>
                <a:gd name="connsiteX4" fmla="*/ 3545449 w 4193107"/>
                <a:gd name="connsiteY4" fmla="*/ 97238 h 2939141"/>
                <a:gd name="connsiteX5" fmla="*/ 3583696 w 4193107"/>
                <a:gd name="connsiteY5" fmla="*/ 2939141 h 2939141"/>
                <a:gd name="connsiteX0" fmla="*/ 3583696 w 4066579"/>
                <a:gd name="connsiteY0" fmla="*/ 2939141 h 2939141"/>
                <a:gd name="connsiteX1" fmla="*/ 0 w 4066579"/>
                <a:gd name="connsiteY1" fmla="*/ 2908390 h 2939141"/>
                <a:gd name="connsiteX2" fmla="*/ 14990 w 4066579"/>
                <a:gd name="connsiteY2" fmla="*/ 577419 h 2939141"/>
                <a:gd name="connsiteX3" fmla="*/ 297984 w 4066579"/>
                <a:gd name="connsiteY3" fmla="*/ 979563 h 2939141"/>
                <a:gd name="connsiteX4" fmla="*/ 3545449 w 4066579"/>
                <a:gd name="connsiteY4" fmla="*/ 97238 h 2939141"/>
                <a:gd name="connsiteX5" fmla="*/ 3583696 w 4066579"/>
                <a:gd name="connsiteY5" fmla="*/ 2939141 h 2939141"/>
                <a:gd name="connsiteX0" fmla="*/ 3583696 w 4058392"/>
                <a:gd name="connsiteY0" fmla="*/ 2935948 h 2935948"/>
                <a:gd name="connsiteX1" fmla="*/ 0 w 4058392"/>
                <a:gd name="connsiteY1" fmla="*/ 2905197 h 2935948"/>
                <a:gd name="connsiteX2" fmla="*/ 14990 w 4058392"/>
                <a:gd name="connsiteY2" fmla="*/ 574226 h 2935948"/>
                <a:gd name="connsiteX3" fmla="*/ 297984 w 4058392"/>
                <a:gd name="connsiteY3" fmla="*/ 976370 h 2935948"/>
                <a:gd name="connsiteX4" fmla="*/ 3532002 w 4058392"/>
                <a:gd name="connsiteY4" fmla="*/ 97407 h 2935948"/>
                <a:gd name="connsiteX5" fmla="*/ 3583696 w 405839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8226 w 4052922"/>
                <a:gd name="connsiteY0" fmla="*/ 2935948 h 2935948"/>
                <a:gd name="connsiteX1" fmla="*/ 0 w 4052922"/>
                <a:gd name="connsiteY1" fmla="*/ 2927075 h 2935948"/>
                <a:gd name="connsiteX2" fmla="*/ 9520 w 4052922"/>
                <a:gd name="connsiteY2" fmla="*/ 574226 h 2935948"/>
                <a:gd name="connsiteX3" fmla="*/ 292514 w 4052922"/>
                <a:gd name="connsiteY3" fmla="*/ 976370 h 2935948"/>
                <a:gd name="connsiteX4" fmla="*/ 3526532 w 4052922"/>
                <a:gd name="connsiteY4" fmla="*/ 97407 h 2935948"/>
                <a:gd name="connsiteX5" fmla="*/ 3578226 w 4052922"/>
                <a:gd name="connsiteY5" fmla="*/ 2935948 h 2935948"/>
                <a:gd name="connsiteX0" fmla="*/ 3571087 w 4045783"/>
                <a:gd name="connsiteY0" fmla="*/ 2935948 h 2935948"/>
                <a:gd name="connsiteX1" fmla="*/ 0 w 4045783"/>
                <a:gd name="connsiteY1" fmla="*/ 2934213 h 2935948"/>
                <a:gd name="connsiteX2" fmla="*/ 2381 w 4045783"/>
                <a:gd name="connsiteY2" fmla="*/ 574226 h 2935948"/>
                <a:gd name="connsiteX3" fmla="*/ 285375 w 4045783"/>
                <a:gd name="connsiteY3" fmla="*/ 976370 h 2935948"/>
                <a:gd name="connsiteX4" fmla="*/ 3519393 w 4045783"/>
                <a:gd name="connsiteY4" fmla="*/ 97407 h 2935948"/>
                <a:gd name="connsiteX5" fmla="*/ 3571087 w 4045783"/>
                <a:gd name="connsiteY5" fmla="*/ 2935948 h 2935948"/>
                <a:gd name="connsiteX0" fmla="*/ 3570078 w 4044774"/>
                <a:gd name="connsiteY0" fmla="*/ 2935948 h 2935948"/>
                <a:gd name="connsiteX1" fmla="*/ 2018 w 4044774"/>
                <a:gd name="connsiteY1" fmla="*/ 2931187 h 2935948"/>
                <a:gd name="connsiteX2" fmla="*/ 1372 w 4044774"/>
                <a:gd name="connsiteY2" fmla="*/ 574226 h 2935948"/>
                <a:gd name="connsiteX3" fmla="*/ 284366 w 4044774"/>
                <a:gd name="connsiteY3" fmla="*/ 976370 h 2935948"/>
                <a:gd name="connsiteX4" fmla="*/ 3518384 w 4044774"/>
                <a:gd name="connsiteY4" fmla="*/ 97407 h 2935948"/>
                <a:gd name="connsiteX5" fmla="*/ 3570078 w 4044774"/>
                <a:gd name="connsiteY5" fmla="*/ 2935948 h 2935948"/>
                <a:gd name="connsiteX0" fmla="*/ 3571087 w 4045783"/>
                <a:gd name="connsiteY0" fmla="*/ 2935948 h 2936232"/>
                <a:gd name="connsiteX1" fmla="*/ 0 w 4045783"/>
                <a:gd name="connsiteY1" fmla="*/ 2936232 h 2936232"/>
                <a:gd name="connsiteX2" fmla="*/ 2381 w 4045783"/>
                <a:gd name="connsiteY2" fmla="*/ 574226 h 2936232"/>
                <a:gd name="connsiteX3" fmla="*/ 285375 w 4045783"/>
                <a:gd name="connsiteY3" fmla="*/ 976370 h 2936232"/>
                <a:gd name="connsiteX4" fmla="*/ 3519393 w 4045783"/>
                <a:gd name="connsiteY4" fmla="*/ 97407 h 2936232"/>
                <a:gd name="connsiteX5" fmla="*/ 3571087 w 4045783"/>
                <a:gd name="connsiteY5" fmla="*/ 2935948 h 2936232"/>
                <a:gd name="connsiteX0" fmla="*/ 3571789 w 4046485"/>
                <a:gd name="connsiteY0" fmla="*/ 2935948 h 2936232"/>
                <a:gd name="connsiteX1" fmla="*/ 702 w 4046485"/>
                <a:gd name="connsiteY1" fmla="*/ 2936232 h 2936232"/>
                <a:gd name="connsiteX2" fmla="*/ 3083 w 4046485"/>
                <a:gd name="connsiteY2" fmla="*/ 574226 h 2936232"/>
                <a:gd name="connsiteX3" fmla="*/ 286077 w 4046485"/>
                <a:gd name="connsiteY3" fmla="*/ 976370 h 2936232"/>
                <a:gd name="connsiteX4" fmla="*/ 3520095 w 4046485"/>
                <a:gd name="connsiteY4" fmla="*/ 97407 h 2936232"/>
                <a:gd name="connsiteX5" fmla="*/ 3571789 w 4046485"/>
                <a:gd name="connsiteY5" fmla="*/ 2935948 h 2936232"/>
                <a:gd name="connsiteX0" fmla="*/ 3574610 w 4049306"/>
                <a:gd name="connsiteY0" fmla="*/ 2935948 h 2936232"/>
                <a:gd name="connsiteX1" fmla="*/ 3523 w 4049306"/>
                <a:gd name="connsiteY1" fmla="*/ 2936232 h 2936232"/>
                <a:gd name="connsiteX2" fmla="*/ 1868 w 4049306"/>
                <a:gd name="connsiteY2" fmla="*/ 566154 h 2936232"/>
                <a:gd name="connsiteX3" fmla="*/ 288898 w 4049306"/>
                <a:gd name="connsiteY3" fmla="*/ 976370 h 2936232"/>
                <a:gd name="connsiteX4" fmla="*/ 3522916 w 4049306"/>
                <a:gd name="connsiteY4" fmla="*/ 97407 h 2936232"/>
                <a:gd name="connsiteX5" fmla="*/ 3574610 w 4049306"/>
                <a:gd name="connsiteY5" fmla="*/ 2935948 h 2936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49306" h="2936232">
                  <a:moveTo>
                    <a:pt x="3574610" y="2935948"/>
                  </a:moveTo>
                  <a:lnTo>
                    <a:pt x="3523" y="2936232"/>
                  </a:lnTo>
                  <a:cubicBezTo>
                    <a:pt x="3475" y="2780779"/>
                    <a:pt x="-3129" y="1343144"/>
                    <a:pt x="1868" y="566154"/>
                  </a:cubicBezTo>
                  <a:lnTo>
                    <a:pt x="288898" y="976370"/>
                  </a:lnTo>
                  <a:cubicBezTo>
                    <a:pt x="1178186" y="1226354"/>
                    <a:pt x="2618950" y="-407363"/>
                    <a:pt x="3522916" y="97407"/>
                  </a:cubicBezTo>
                  <a:cubicBezTo>
                    <a:pt x="4426882" y="602177"/>
                    <a:pt x="3976479" y="2347234"/>
                    <a:pt x="3574610" y="2935948"/>
                  </a:cubicBezTo>
                  <a:close/>
                </a:path>
              </a:pathLst>
            </a:custGeom>
            <a:solidFill>
              <a:srgbClr val="12AB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524" dirty="0"/>
            </a:p>
          </p:txBody>
        </p:sp>
      </p:grpSp>
      <p:sp>
        <p:nvSpPr>
          <p:cNvPr id="23" name="Titre 1"/>
          <p:cNvSpPr>
            <a:spLocks noGrp="1"/>
          </p:cNvSpPr>
          <p:nvPr>
            <p:ph type="title" hasCustomPrompt="1"/>
            <p:custDataLst>
              <p:tags r:id="rId2"/>
            </p:custDataLst>
          </p:nvPr>
        </p:nvSpPr>
        <p:spPr>
          <a:xfrm>
            <a:off x="432585" y="913947"/>
            <a:ext cx="6326607" cy="1199092"/>
          </a:xfrm>
          <a:prstGeom prst="rect">
            <a:avLst/>
          </a:prstGeom>
        </p:spPr>
        <p:txBody>
          <a:bodyPr vert="horz" lIns="0" tIns="33059" rIns="66118" bIns="33059" rtlCol="0" anchor="ctr" anchorCtr="0">
            <a:noAutofit/>
          </a:bodyPr>
          <a:lstStyle>
            <a:lvl1pPr algn="l" defTabSz="1556000" rtl="0" eaLnBrk="1" latinLnBrk="0" hangingPunct="1">
              <a:spcBef>
                <a:spcPct val="0"/>
              </a:spcBef>
              <a:buNone/>
              <a:defRPr lang="en-US" sz="4765" b="0" kern="1200" cap="none" baseline="0" dirty="0" smtClean="0">
                <a:solidFill>
                  <a:srgbClr val="2B0A3D"/>
                </a:solidFill>
                <a:latin typeface="Segoe UI" panose="020B0502040204020203" pitchFamily="34" charset="0"/>
                <a:ea typeface="Verdana" panose="020B0604030504040204" pitchFamily="34" charset="0"/>
                <a:cs typeface="Segoe UI" panose="020B0502040204020203" pitchFamily="34" charset="0"/>
              </a:defRPr>
            </a:lvl1pPr>
          </a:lstStyle>
          <a:p>
            <a:pPr lvl="0"/>
            <a:r>
              <a:rPr lang="en-US" noProof="0" dirty="0"/>
              <a:t>Click to edit Master </a:t>
            </a:r>
            <a:br>
              <a:rPr lang="en-US" noProof="0" dirty="0"/>
            </a:br>
            <a:r>
              <a:rPr lang="en-US" noProof="0" dirty="0"/>
              <a:t>text style</a:t>
            </a:r>
          </a:p>
        </p:txBody>
      </p:sp>
      <p:sp>
        <p:nvSpPr>
          <p:cNvPr id="24" name="Text Placeholder 5"/>
          <p:cNvSpPr>
            <a:spLocks noGrp="1"/>
          </p:cNvSpPr>
          <p:nvPr>
            <p:ph type="body" sz="quarter" idx="10"/>
          </p:nvPr>
        </p:nvSpPr>
        <p:spPr>
          <a:xfrm>
            <a:off x="432585" y="2219108"/>
            <a:ext cx="6326607" cy="410369"/>
          </a:xfrm>
        </p:spPr>
        <p:txBody>
          <a:bodyPr lIns="0"/>
          <a:lstStyle>
            <a:lvl1pPr marL="0" indent="0" algn="l">
              <a:buNone/>
              <a:defRPr sz="3403">
                <a:solidFill>
                  <a:schemeClr val="bg1"/>
                </a:solidFill>
                <a:latin typeface="Segoe UI" panose="020B0502040204020203" pitchFamily="34" charset="0"/>
                <a:ea typeface="Verdana" panose="020B0604030504040204" pitchFamily="34" charset="0"/>
                <a:cs typeface="Segoe UI" panose="020B0502040204020203" pitchFamily="34" charset="0"/>
              </a:defRPr>
            </a:lvl1pPr>
            <a:lvl2pPr>
              <a:buNone/>
              <a:defRPr/>
            </a:lvl2pPr>
            <a:lvl3pPr>
              <a:buNone/>
              <a:defRPr/>
            </a:lvl3pPr>
            <a:lvl4pPr>
              <a:buNone/>
              <a:defRPr/>
            </a:lvl4pPr>
            <a:lvl5pPr>
              <a:buNone/>
              <a:defRPr/>
            </a:lvl5pPr>
          </a:lstStyle>
          <a:p>
            <a:pPr lvl="0"/>
            <a:r>
              <a:rPr lang="en-US"/>
              <a:t>Click to edit Master text styles</a:t>
            </a:r>
          </a:p>
        </p:txBody>
      </p:sp>
      <p:pic>
        <p:nvPicPr>
          <p:cNvPr id="25"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8561637" y="5838446"/>
            <a:ext cx="3087428" cy="688815"/>
          </a:xfrm>
          <a:prstGeom prst="rect">
            <a:avLst/>
          </a:prstGeom>
        </p:spPr>
      </p:pic>
    </p:spTree>
    <p:extLst>
      <p:ext uri="{BB962C8B-B14F-4D97-AF65-F5344CB8AC3E}">
        <p14:creationId xmlns:p14="http://schemas.microsoft.com/office/powerpoint/2010/main" val="330787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of Content-Agenda">
    <p:bg>
      <p:bgPr>
        <a:solidFill>
          <a:srgbClr val="EDEDED"/>
        </a:solidFill>
        <a:effectLst/>
      </p:bgPr>
    </p:bg>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p:custDataLst>
              <p:tags r:id="rId1"/>
            </p:custDataLst>
          </p:nvPr>
        </p:nvGraphicFramePr>
        <p:xfrm>
          <a:off x="1" y="2"/>
          <a:ext cx="195384" cy="158751"/>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7" name="Object 6"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Freeform 7"/>
          <p:cNvSpPr/>
          <p:nvPr userDrawn="1"/>
        </p:nvSpPr>
        <p:spPr>
          <a:xfrm flipH="1">
            <a:off x="2" y="-9891"/>
            <a:ext cx="7920493" cy="2767627"/>
          </a:xfrm>
          <a:custGeom>
            <a:avLst/>
            <a:gdLst>
              <a:gd name="connsiteX0" fmla="*/ 0 w 5970850"/>
              <a:gd name="connsiteY0" fmla="*/ 0 h 2083136"/>
              <a:gd name="connsiteX1" fmla="*/ 5970850 w 5970850"/>
              <a:gd name="connsiteY1" fmla="*/ 0 h 2083136"/>
              <a:gd name="connsiteX2" fmla="*/ 5970850 w 5970850"/>
              <a:gd name="connsiteY2" fmla="*/ 726675 h 2083136"/>
              <a:gd name="connsiteX3" fmla="*/ 4614389 w 5970850"/>
              <a:gd name="connsiteY3" fmla="*/ 2083136 h 2083136"/>
              <a:gd name="connsiteX4" fmla="*/ 0 w 5970850"/>
              <a:gd name="connsiteY4" fmla="*/ 0 h 208313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8795"/>
              <a:gd name="connsiteX1" fmla="*/ 5970850 w 5970850"/>
              <a:gd name="connsiteY1" fmla="*/ 0 h 2088795"/>
              <a:gd name="connsiteX2" fmla="*/ 5970850 w 5970850"/>
              <a:gd name="connsiteY2" fmla="*/ 726675 h 2088795"/>
              <a:gd name="connsiteX3" fmla="*/ 4568669 w 5970850"/>
              <a:gd name="connsiteY3" fmla="*/ 2086946 h 2088795"/>
              <a:gd name="connsiteX4" fmla="*/ 0 w 5970850"/>
              <a:gd name="connsiteY4" fmla="*/ 0 h 2088795"/>
              <a:gd name="connsiteX0" fmla="*/ 0 w 5970850"/>
              <a:gd name="connsiteY0" fmla="*/ 0 h 2088947"/>
              <a:gd name="connsiteX1" fmla="*/ 5970850 w 5970850"/>
              <a:gd name="connsiteY1" fmla="*/ 0 h 2088947"/>
              <a:gd name="connsiteX2" fmla="*/ 5970850 w 5970850"/>
              <a:gd name="connsiteY2" fmla="*/ 726675 h 2088947"/>
              <a:gd name="connsiteX3" fmla="*/ 4568669 w 5970850"/>
              <a:gd name="connsiteY3" fmla="*/ 2086946 h 2088947"/>
              <a:gd name="connsiteX4" fmla="*/ 0 w 5970850"/>
              <a:gd name="connsiteY4" fmla="*/ 0 h 2088947"/>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25130"/>
              <a:gd name="connsiteY0" fmla="*/ 0 h 2086946"/>
              <a:gd name="connsiteX1" fmla="*/ 5925130 w 5925130"/>
              <a:gd name="connsiteY1" fmla="*/ 0 h 2086946"/>
              <a:gd name="connsiteX2" fmla="*/ 5925130 w 5925130"/>
              <a:gd name="connsiteY2" fmla="*/ 726675 h 2086946"/>
              <a:gd name="connsiteX3" fmla="*/ 4522949 w 5925130"/>
              <a:gd name="connsiteY3" fmla="*/ 2086946 h 2086946"/>
              <a:gd name="connsiteX4" fmla="*/ 0 w 592513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75516"/>
              <a:gd name="connsiteX1" fmla="*/ 5940370 w 5940370"/>
              <a:gd name="connsiteY1" fmla="*/ 0 h 2075516"/>
              <a:gd name="connsiteX2" fmla="*/ 5940370 w 5940370"/>
              <a:gd name="connsiteY2" fmla="*/ 726675 h 2075516"/>
              <a:gd name="connsiteX3" fmla="*/ 4583909 w 5940370"/>
              <a:gd name="connsiteY3" fmla="*/ 2075516 h 2075516"/>
              <a:gd name="connsiteX4" fmla="*/ 0 w 5940370"/>
              <a:gd name="connsiteY4" fmla="*/ 0 h 2075516"/>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720"/>
              <a:gd name="connsiteX1" fmla="*/ 5940370 w 5940370"/>
              <a:gd name="connsiteY1" fmla="*/ 0 h 2075720"/>
              <a:gd name="connsiteX2" fmla="*/ 5940370 w 5940370"/>
              <a:gd name="connsiteY2" fmla="*/ 726675 h 2075720"/>
              <a:gd name="connsiteX3" fmla="*/ 4568669 w 5940370"/>
              <a:gd name="connsiteY3" fmla="*/ 2075516 h 2075720"/>
              <a:gd name="connsiteX4" fmla="*/ 0 w 5940370"/>
              <a:gd name="connsiteY4" fmla="*/ 0 h 207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0370" h="2075720">
                <a:moveTo>
                  <a:pt x="0" y="0"/>
                </a:moveTo>
                <a:lnTo>
                  <a:pt x="5940370" y="0"/>
                </a:lnTo>
                <a:lnTo>
                  <a:pt x="5940370" y="726675"/>
                </a:lnTo>
                <a:cubicBezTo>
                  <a:pt x="5831116" y="1256299"/>
                  <a:pt x="5573273" y="2090722"/>
                  <a:pt x="4568669" y="2075516"/>
                </a:cubicBezTo>
                <a:cubicBezTo>
                  <a:pt x="4051619" y="1166507"/>
                  <a:pt x="585630" y="1659579"/>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42" dirty="0">
              <a:latin typeface="Arial" pitchFamily="34" charset="0"/>
              <a:cs typeface="Arial" pitchFamily="34" charset="0"/>
            </a:endParaRPr>
          </a:p>
        </p:txBody>
      </p:sp>
      <p:sp>
        <p:nvSpPr>
          <p:cNvPr id="12" name="Title Placeholder 1"/>
          <p:cNvSpPr>
            <a:spLocks noGrp="1"/>
          </p:cNvSpPr>
          <p:nvPr>
            <p:ph type="title"/>
          </p:nvPr>
        </p:nvSpPr>
        <p:spPr>
          <a:xfrm>
            <a:off x="6" y="33684"/>
            <a:ext cx="6255023" cy="1097280"/>
          </a:xfrm>
          <a:prstGeom prst="rect">
            <a:avLst/>
          </a:prstGeom>
          <a:noFill/>
          <a:ln w="9525" algn="ctr">
            <a:noFill/>
            <a:miter lim="800000"/>
            <a:headEnd/>
            <a:tailEnd/>
          </a:ln>
          <a:effectLst/>
        </p:spPr>
        <p:txBody>
          <a:bodyPr vert="horz" wrap="square" lIns="274320" tIns="36576" rIns="0" bIns="0" numCol="1" anchor="ctr" anchorCtr="0" compatLnSpc="1">
            <a:prstTxWarp prst="textNoShape">
              <a:avLst/>
            </a:prstTxWarp>
          </a:bodyPr>
          <a:lstStyle>
            <a:lvl1pPr>
              <a:defRPr b="0">
                <a:solidFill>
                  <a:schemeClr val="bg1"/>
                </a:solidFill>
                <a:effectLst/>
                <a:latin typeface="Segoe UI" panose="020B0502040204020203" pitchFamily="34" charset="0"/>
                <a:ea typeface="Verdana" panose="020B0604030504040204" pitchFamily="34" charset="0"/>
                <a:cs typeface="Segoe UI" panose="020B0502040204020203" pitchFamily="34" charset="0"/>
              </a:defRPr>
            </a:lvl1pPr>
          </a:lstStyle>
          <a:p>
            <a:r>
              <a:rPr lang="en-US" dirty="0"/>
              <a:t>Click to edit Master title style</a:t>
            </a: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able of Content-Agenda">
    <p:bg>
      <p:bgPr>
        <a:solidFill>
          <a:srgbClr val="EDEDED"/>
        </a:solidFill>
        <a:effectLst/>
      </p:bgPr>
    </p:bg>
    <p:spTree>
      <p:nvGrpSpPr>
        <p:cNvPr id="1" name=""/>
        <p:cNvGrpSpPr/>
        <p:nvPr/>
      </p:nvGrpSpPr>
      <p:grpSpPr>
        <a:xfrm>
          <a:off x="0" y="0"/>
          <a:ext cx="0" cy="0"/>
          <a:chOff x="0" y="0"/>
          <a:chExt cx="0" cy="0"/>
        </a:xfrm>
      </p:grpSpPr>
      <p:graphicFrame>
        <p:nvGraphicFramePr>
          <p:cNvPr id="7" name="Object 6" hidden="1"/>
          <p:cNvGraphicFramePr>
            <a:graphicFrameLocks noChangeAspect="1"/>
          </p:cNvGraphicFramePr>
          <p:nvPr>
            <p:custDataLst>
              <p:tags r:id="rId1"/>
            </p:custDataLst>
          </p:nvPr>
        </p:nvGraphicFramePr>
        <p:xfrm>
          <a:off x="1" y="2"/>
          <a:ext cx="195384" cy="158751"/>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7" name="Object 6"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Freeform 7"/>
          <p:cNvSpPr/>
          <p:nvPr userDrawn="1"/>
        </p:nvSpPr>
        <p:spPr>
          <a:xfrm flipH="1">
            <a:off x="2" y="-9891"/>
            <a:ext cx="7920493" cy="2767627"/>
          </a:xfrm>
          <a:custGeom>
            <a:avLst/>
            <a:gdLst>
              <a:gd name="connsiteX0" fmla="*/ 0 w 5970850"/>
              <a:gd name="connsiteY0" fmla="*/ 0 h 2083136"/>
              <a:gd name="connsiteX1" fmla="*/ 5970850 w 5970850"/>
              <a:gd name="connsiteY1" fmla="*/ 0 h 2083136"/>
              <a:gd name="connsiteX2" fmla="*/ 5970850 w 5970850"/>
              <a:gd name="connsiteY2" fmla="*/ 726675 h 2083136"/>
              <a:gd name="connsiteX3" fmla="*/ 4614389 w 5970850"/>
              <a:gd name="connsiteY3" fmla="*/ 2083136 h 2083136"/>
              <a:gd name="connsiteX4" fmla="*/ 0 w 5970850"/>
              <a:gd name="connsiteY4" fmla="*/ 0 h 208313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8795"/>
              <a:gd name="connsiteX1" fmla="*/ 5970850 w 5970850"/>
              <a:gd name="connsiteY1" fmla="*/ 0 h 2088795"/>
              <a:gd name="connsiteX2" fmla="*/ 5970850 w 5970850"/>
              <a:gd name="connsiteY2" fmla="*/ 726675 h 2088795"/>
              <a:gd name="connsiteX3" fmla="*/ 4568669 w 5970850"/>
              <a:gd name="connsiteY3" fmla="*/ 2086946 h 2088795"/>
              <a:gd name="connsiteX4" fmla="*/ 0 w 5970850"/>
              <a:gd name="connsiteY4" fmla="*/ 0 h 2088795"/>
              <a:gd name="connsiteX0" fmla="*/ 0 w 5970850"/>
              <a:gd name="connsiteY0" fmla="*/ 0 h 2088947"/>
              <a:gd name="connsiteX1" fmla="*/ 5970850 w 5970850"/>
              <a:gd name="connsiteY1" fmla="*/ 0 h 2088947"/>
              <a:gd name="connsiteX2" fmla="*/ 5970850 w 5970850"/>
              <a:gd name="connsiteY2" fmla="*/ 726675 h 2088947"/>
              <a:gd name="connsiteX3" fmla="*/ 4568669 w 5970850"/>
              <a:gd name="connsiteY3" fmla="*/ 2086946 h 2088947"/>
              <a:gd name="connsiteX4" fmla="*/ 0 w 5970850"/>
              <a:gd name="connsiteY4" fmla="*/ 0 h 2088947"/>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25130"/>
              <a:gd name="connsiteY0" fmla="*/ 0 h 2086946"/>
              <a:gd name="connsiteX1" fmla="*/ 5925130 w 5925130"/>
              <a:gd name="connsiteY1" fmla="*/ 0 h 2086946"/>
              <a:gd name="connsiteX2" fmla="*/ 5925130 w 5925130"/>
              <a:gd name="connsiteY2" fmla="*/ 726675 h 2086946"/>
              <a:gd name="connsiteX3" fmla="*/ 4522949 w 5925130"/>
              <a:gd name="connsiteY3" fmla="*/ 2086946 h 2086946"/>
              <a:gd name="connsiteX4" fmla="*/ 0 w 592513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75516"/>
              <a:gd name="connsiteX1" fmla="*/ 5940370 w 5940370"/>
              <a:gd name="connsiteY1" fmla="*/ 0 h 2075516"/>
              <a:gd name="connsiteX2" fmla="*/ 5940370 w 5940370"/>
              <a:gd name="connsiteY2" fmla="*/ 726675 h 2075516"/>
              <a:gd name="connsiteX3" fmla="*/ 4583909 w 5940370"/>
              <a:gd name="connsiteY3" fmla="*/ 2075516 h 2075516"/>
              <a:gd name="connsiteX4" fmla="*/ 0 w 5940370"/>
              <a:gd name="connsiteY4" fmla="*/ 0 h 2075516"/>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720"/>
              <a:gd name="connsiteX1" fmla="*/ 5940370 w 5940370"/>
              <a:gd name="connsiteY1" fmla="*/ 0 h 2075720"/>
              <a:gd name="connsiteX2" fmla="*/ 5940370 w 5940370"/>
              <a:gd name="connsiteY2" fmla="*/ 726675 h 2075720"/>
              <a:gd name="connsiteX3" fmla="*/ 4568669 w 5940370"/>
              <a:gd name="connsiteY3" fmla="*/ 2075516 h 2075720"/>
              <a:gd name="connsiteX4" fmla="*/ 0 w 5940370"/>
              <a:gd name="connsiteY4" fmla="*/ 0 h 207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0370" h="2075720">
                <a:moveTo>
                  <a:pt x="0" y="0"/>
                </a:moveTo>
                <a:lnTo>
                  <a:pt x="5940370" y="0"/>
                </a:lnTo>
                <a:lnTo>
                  <a:pt x="5940370" y="726675"/>
                </a:lnTo>
                <a:cubicBezTo>
                  <a:pt x="5831116" y="1256299"/>
                  <a:pt x="5573273" y="2090722"/>
                  <a:pt x="4568669" y="2075516"/>
                </a:cubicBezTo>
                <a:cubicBezTo>
                  <a:pt x="4051619" y="1166507"/>
                  <a:pt x="585630" y="1659579"/>
                  <a:pt x="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42" dirty="0">
              <a:latin typeface="Arial" pitchFamily="34" charset="0"/>
              <a:cs typeface="Arial" pitchFamily="34" charset="0"/>
            </a:endParaRPr>
          </a:p>
        </p:txBody>
      </p:sp>
      <p:sp>
        <p:nvSpPr>
          <p:cNvPr id="12" name="Title Placeholder 1"/>
          <p:cNvSpPr>
            <a:spLocks noGrp="1"/>
          </p:cNvSpPr>
          <p:nvPr>
            <p:ph type="title"/>
          </p:nvPr>
        </p:nvSpPr>
        <p:spPr>
          <a:xfrm>
            <a:off x="6" y="33684"/>
            <a:ext cx="6255023" cy="1097280"/>
          </a:xfrm>
          <a:prstGeom prst="rect">
            <a:avLst/>
          </a:prstGeom>
          <a:noFill/>
          <a:ln w="9525" algn="ctr">
            <a:noFill/>
            <a:miter lim="800000"/>
            <a:headEnd/>
            <a:tailEnd/>
          </a:ln>
          <a:effectLst/>
        </p:spPr>
        <p:txBody>
          <a:bodyPr vert="horz" wrap="square" lIns="274320" tIns="36576" rIns="0" bIns="0" numCol="1" anchor="ctr" anchorCtr="0" compatLnSpc="1">
            <a:prstTxWarp prst="textNoShape">
              <a:avLst/>
            </a:prstTxWarp>
          </a:bodyPr>
          <a:lstStyle>
            <a:lvl1pPr>
              <a:defRPr b="0">
                <a:solidFill>
                  <a:schemeClr val="bg1"/>
                </a:solidFill>
                <a:effectLst/>
                <a:latin typeface="Segoe UI" panose="020B0502040204020203" pitchFamily="34" charset="0"/>
                <a:ea typeface="Verdana" panose="020B0604030504040204" pitchFamily="34" charset="0"/>
                <a:cs typeface="Segoe UI"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418269799"/>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1_Vide">
    <p:bg>
      <p:bgPr>
        <a:solidFill>
          <a:srgbClr val="EDEDED"/>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Freeform 8"/>
          <p:cNvSpPr/>
          <p:nvPr userDrawn="1"/>
        </p:nvSpPr>
        <p:spPr>
          <a:xfrm flipH="1">
            <a:off x="-2" y="5"/>
            <a:ext cx="5677239" cy="6089301"/>
          </a:xfrm>
          <a:custGeom>
            <a:avLst/>
            <a:gdLst>
              <a:gd name="connsiteX0" fmla="*/ 0 w 5970850"/>
              <a:gd name="connsiteY0" fmla="*/ 0 h 2083136"/>
              <a:gd name="connsiteX1" fmla="*/ 5970850 w 5970850"/>
              <a:gd name="connsiteY1" fmla="*/ 0 h 2083136"/>
              <a:gd name="connsiteX2" fmla="*/ 5970850 w 5970850"/>
              <a:gd name="connsiteY2" fmla="*/ 726675 h 2083136"/>
              <a:gd name="connsiteX3" fmla="*/ 4614389 w 5970850"/>
              <a:gd name="connsiteY3" fmla="*/ 2083136 h 2083136"/>
              <a:gd name="connsiteX4" fmla="*/ 0 w 5970850"/>
              <a:gd name="connsiteY4" fmla="*/ 0 h 208313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8795"/>
              <a:gd name="connsiteX1" fmla="*/ 5970850 w 5970850"/>
              <a:gd name="connsiteY1" fmla="*/ 0 h 2088795"/>
              <a:gd name="connsiteX2" fmla="*/ 5970850 w 5970850"/>
              <a:gd name="connsiteY2" fmla="*/ 726675 h 2088795"/>
              <a:gd name="connsiteX3" fmla="*/ 4568669 w 5970850"/>
              <a:gd name="connsiteY3" fmla="*/ 2086946 h 2088795"/>
              <a:gd name="connsiteX4" fmla="*/ 0 w 5970850"/>
              <a:gd name="connsiteY4" fmla="*/ 0 h 2088795"/>
              <a:gd name="connsiteX0" fmla="*/ 0 w 5970850"/>
              <a:gd name="connsiteY0" fmla="*/ 0 h 2088947"/>
              <a:gd name="connsiteX1" fmla="*/ 5970850 w 5970850"/>
              <a:gd name="connsiteY1" fmla="*/ 0 h 2088947"/>
              <a:gd name="connsiteX2" fmla="*/ 5970850 w 5970850"/>
              <a:gd name="connsiteY2" fmla="*/ 726675 h 2088947"/>
              <a:gd name="connsiteX3" fmla="*/ 4568669 w 5970850"/>
              <a:gd name="connsiteY3" fmla="*/ 2086946 h 2088947"/>
              <a:gd name="connsiteX4" fmla="*/ 0 w 5970850"/>
              <a:gd name="connsiteY4" fmla="*/ 0 h 2088947"/>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25130"/>
              <a:gd name="connsiteY0" fmla="*/ 0 h 2086946"/>
              <a:gd name="connsiteX1" fmla="*/ 5925130 w 5925130"/>
              <a:gd name="connsiteY1" fmla="*/ 0 h 2086946"/>
              <a:gd name="connsiteX2" fmla="*/ 5925130 w 5925130"/>
              <a:gd name="connsiteY2" fmla="*/ 726675 h 2086946"/>
              <a:gd name="connsiteX3" fmla="*/ 4522949 w 5925130"/>
              <a:gd name="connsiteY3" fmla="*/ 2086946 h 2086946"/>
              <a:gd name="connsiteX4" fmla="*/ 0 w 592513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75516"/>
              <a:gd name="connsiteX1" fmla="*/ 5940370 w 5940370"/>
              <a:gd name="connsiteY1" fmla="*/ 0 h 2075516"/>
              <a:gd name="connsiteX2" fmla="*/ 5940370 w 5940370"/>
              <a:gd name="connsiteY2" fmla="*/ 726675 h 2075516"/>
              <a:gd name="connsiteX3" fmla="*/ 4583909 w 5940370"/>
              <a:gd name="connsiteY3" fmla="*/ 2075516 h 2075516"/>
              <a:gd name="connsiteX4" fmla="*/ 0 w 5940370"/>
              <a:gd name="connsiteY4" fmla="*/ 0 h 2075516"/>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720"/>
              <a:gd name="connsiteX1" fmla="*/ 5940370 w 5940370"/>
              <a:gd name="connsiteY1" fmla="*/ 0 h 2075720"/>
              <a:gd name="connsiteX2" fmla="*/ 5940370 w 5940370"/>
              <a:gd name="connsiteY2" fmla="*/ 726675 h 2075720"/>
              <a:gd name="connsiteX3" fmla="*/ 4568669 w 5940370"/>
              <a:gd name="connsiteY3" fmla="*/ 2075516 h 2075720"/>
              <a:gd name="connsiteX4" fmla="*/ 0 w 5940370"/>
              <a:gd name="connsiteY4" fmla="*/ 0 h 2075720"/>
              <a:gd name="connsiteX0" fmla="*/ 0 w 5940370"/>
              <a:gd name="connsiteY0" fmla="*/ 0 h 5394042"/>
              <a:gd name="connsiteX1" fmla="*/ 5940370 w 5940370"/>
              <a:gd name="connsiteY1" fmla="*/ 0 h 5394042"/>
              <a:gd name="connsiteX2" fmla="*/ 5940370 w 5940370"/>
              <a:gd name="connsiteY2" fmla="*/ 726675 h 5394042"/>
              <a:gd name="connsiteX3" fmla="*/ 2709867 w 5940370"/>
              <a:gd name="connsiteY3" fmla="*/ 5394001 h 5394042"/>
              <a:gd name="connsiteX4" fmla="*/ 0 w 5940370"/>
              <a:gd name="connsiteY4" fmla="*/ 0 h 5394042"/>
              <a:gd name="connsiteX0" fmla="*/ 0 w 5940370"/>
              <a:gd name="connsiteY0" fmla="*/ 0 h 5381930"/>
              <a:gd name="connsiteX1" fmla="*/ 5940370 w 5940370"/>
              <a:gd name="connsiteY1" fmla="*/ 0 h 5381930"/>
              <a:gd name="connsiteX2" fmla="*/ 5940370 w 5940370"/>
              <a:gd name="connsiteY2" fmla="*/ 726675 h 5381930"/>
              <a:gd name="connsiteX3" fmla="*/ 2722865 w 5940370"/>
              <a:gd name="connsiteY3" fmla="*/ 5381889 h 5381930"/>
              <a:gd name="connsiteX4" fmla="*/ 0 w 5940370"/>
              <a:gd name="connsiteY4" fmla="*/ 0 h 5381930"/>
              <a:gd name="connsiteX0" fmla="*/ 0 w 5940370"/>
              <a:gd name="connsiteY0" fmla="*/ 0 h 5489299"/>
              <a:gd name="connsiteX1" fmla="*/ 5940370 w 5940370"/>
              <a:gd name="connsiteY1" fmla="*/ 0 h 5489299"/>
              <a:gd name="connsiteX2" fmla="*/ 5920872 w 5940370"/>
              <a:gd name="connsiteY2" fmla="*/ 5183618 h 5489299"/>
              <a:gd name="connsiteX3" fmla="*/ 2722865 w 5940370"/>
              <a:gd name="connsiteY3" fmla="*/ 5381889 h 5489299"/>
              <a:gd name="connsiteX4" fmla="*/ 0 w 5940370"/>
              <a:gd name="connsiteY4" fmla="*/ 0 h 5489299"/>
              <a:gd name="connsiteX0" fmla="*/ 0 w 5942246"/>
              <a:gd name="connsiteY0" fmla="*/ 0 h 5489299"/>
              <a:gd name="connsiteX1" fmla="*/ 5940370 w 5942246"/>
              <a:gd name="connsiteY1" fmla="*/ 0 h 5489299"/>
              <a:gd name="connsiteX2" fmla="*/ 5940370 w 5942246"/>
              <a:gd name="connsiteY2" fmla="*/ 5183618 h 5489299"/>
              <a:gd name="connsiteX3" fmla="*/ 2722865 w 5942246"/>
              <a:gd name="connsiteY3" fmla="*/ 5381889 h 5489299"/>
              <a:gd name="connsiteX4" fmla="*/ 0 w 5942246"/>
              <a:gd name="connsiteY4" fmla="*/ 0 h 5489299"/>
              <a:gd name="connsiteX0" fmla="*/ 0 w 5942246"/>
              <a:gd name="connsiteY0" fmla="*/ 0 h 5709307"/>
              <a:gd name="connsiteX1" fmla="*/ 5940370 w 5942246"/>
              <a:gd name="connsiteY1" fmla="*/ 0 h 5709307"/>
              <a:gd name="connsiteX2" fmla="*/ 5940370 w 5942246"/>
              <a:gd name="connsiteY2" fmla="*/ 5183618 h 5709307"/>
              <a:gd name="connsiteX3" fmla="*/ 2722865 w 5942246"/>
              <a:gd name="connsiteY3" fmla="*/ 5381889 h 5709307"/>
              <a:gd name="connsiteX4" fmla="*/ 0 w 5942246"/>
              <a:gd name="connsiteY4" fmla="*/ 0 h 5709307"/>
              <a:gd name="connsiteX0" fmla="*/ 0 w 5942246"/>
              <a:gd name="connsiteY0" fmla="*/ 0 h 5672586"/>
              <a:gd name="connsiteX1" fmla="*/ 5940370 w 5942246"/>
              <a:gd name="connsiteY1" fmla="*/ 0 h 5672586"/>
              <a:gd name="connsiteX2" fmla="*/ 5940370 w 5942246"/>
              <a:gd name="connsiteY2" fmla="*/ 5183618 h 5672586"/>
              <a:gd name="connsiteX3" fmla="*/ 2722865 w 5942246"/>
              <a:gd name="connsiteY3" fmla="*/ 5381889 h 5672586"/>
              <a:gd name="connsiteX4" fmla="*/ 0 w 5942246"/>
              <a:gd name="connsiteY4" fmla="*/ 0 h 5672586"/>
              <a:gd name="connsiteX0" fmla="*/ 0 w 5942246"/>
              <a:gd name="connsiteY0" fmla="*/ 0 h 5948634"/>
              <a:gd name="connsiteX1" fmla="*/ 5940370 w 5942246"/>
              <a:gd name="connsiteY1" fmla="*/ 0 h 5948634"/>
              <a:gd name="connsiteX2" fmla="*/ 5940370 w 5942246"/>
              <a:gd name="connsiteY2" fmla="*/ 5183618 h 5948634"/>
              <a:gd name="connsiteX3" fmla="*/ 2722865 w 5942246"/>
              <a:gd name="connsiteY3" fmla="*/ 5381889 h 5948634"/>
              <a:gd name="connsiteX4" fmla="*/ 0 w 5942246"/>
              <a:gd name="connsiteY4" fmla="*/ 0 h 5948634"/>
              <a:gd name="connsiteX0" fmla="*/ 0 w 5942246"/>
              <a:gd name="connsiteY0" fmla="*/ 0 h 5931549"/>
              <a:gd name="connsiteX1" fmla="*/ 5940370 w 5942246"/>
              <a:gd name="connsiteY1" fmla="*/ 0 h 5931549"/>
              <a:gd name="connsiteX2" fmla="*/ 5940370 w 5942246"/>
              <a:gd name="connsiteY2" fmla="*/ 5183618 h 5931549"/>
              <a:gd name="connsiteX3" fmla="*/ 2722865 w 5942246"/>
              <a:gd name="connsiteY3" fmla="*/ 5381889 h 5931549"/>
              <a:gd name="connsiteX4" fmla="*/ 0 w 5942246"/>
              <a:gd name="connsiteY4" fmla="*/ 0 h 5931549"/>
              <a:gd name="connsiteX0" fmla="*/ 0 w 5942246"/>
              <a:gd name="connsiteY0" fmla="*/ 0 h 5944852"/>
              <a:gd name="connsiteX1" fmla="*/ 5940370 w 5942246"/>
              <a:gd name="connsiteY1" fmla="*/ 0 h 5944852"/>
              <a:gd name="connsiteX2" fmla="*/ 5940370 w 5942246"/>
              <a:gd name="connsiteY2" fmla="*/ 5183618 h 5944852"/>
              <a:gd name="connsiteX3" fmla="*/ 2781359 w 5942246"/>
              <a:gd name="connsiteY3" fmla="*/ 5400056 h 5944852"/>
              <a:gd name="connsiteX4" fmla="*/ 0 w 5942246"/>
              <a:gd name="connsiteY4" fmla="*/ 0 h 5944852"/>
              <a:gd name="connsiteX0" fmla="*/ 0 w 5942246"/>
              <a:gd name="connsiteY0" fmla="*/ 0 h 5944852"/>
              <a:gd name="connsiteX1" fmla="*/ 5940370 w 5942246"/>
              <a:gd name="connsiteY1" fmla="*/ 0 h 5944852"/>
              <a:gd name="connsiteX2" fmla="*/ 5940370 w 5942246"/>
              <a:gd name="connsiteY2" fmla="*/ 5183618 h 5944852"/>
              <a:gd name="connsiteX3" fmla="*/ 2781359 w 5942246"/>
              <a:gd name="connsiteY3" fmla="*/ 5400056 h 5944852"/>
              <a:gd name="connsiteX4" fmla="*/ 0 w 5942246"/>
              <a:gd name="connsiteY4" fmla="*/ 0 h 5944852"/>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38447"/>
              <a:gd name="connsiteX1" fmla="*/ 5940370 w 5942246"/>
              <a:gd name="connsiteY1" fmla="*/ 0 h 5938447"/>
              <a:gd name="connsiteX2" fmla="*/ 5940370 w 5942246"/>
              <a:gd name="connsiteY2" fmla="*/ 5183618 h 5938447"/>
              <a:gd name="connsiteX3" fmla="*/ 2709867 w 5942246"/>
              <a:gd name="connsiteY3" fmla="*/ 5339500 h 5938447"/>
              <a:gd name="connsiteX4" fmla="*/ 0 w 5942246"/>
              <a:gd name="connsiteY4" fmla="*/ 0 h 5938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2246" h="5938447">
                <a:moveTo>
                  <a:pt x="0" y="0"/>
                </a:moveTo>
                <a:lnTo>
                  <a:pt x="5940370" y="0"/>
                </a:lnTo>
                <a:cubicBezTo>
                  <a:pt x="5933871" y="1727873"/>
                  <a:pt x="5946869" y="3455745"/>
                  <a:pt x="5940370" y="5183618"/>
                </a:cubicBezTo>
                <a:cubicBezTo>
                  <a:pt x="5649138" y="5507350"/>
                  <a:pt x="3902952" y="6614277"/>
                  <a:pt x="2709867" y="5339500"/>
                </a:cubicBezTo>
                <a:cubicBezTo>
                  <a:pt x="3232707" y="4545548"/>
                  <a:pt x="234667" y="1659579"/>
                  <a:pt x="0" y="0"/>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42" dirty="0">
              <a:latin typeface="Arial" pitchFamily="34" charset="0"/>
              <a:cs typeface="Arial" pitchFamily="34" charset="0"/>
            </a:endParaRPr>
          </a:p>
        </p:txBody>
      </p:sp>
      <p:sp>
        <p:nvSpPr>
          <p:cNvPr id="10" name="Title Placeholder 1"/>
          <p:cNvSpPr>
            <a:spLocks noGrp="1"/>
          </p:cNvSpPr>
          <p:nvPr>
            <p:ph type="title"/>
          </p:nvPr>
        </p:nvSpPr>
        <p:spPr>
          <a:xfrm>
            <a:off x="18487" y="33684"/>
            <a:ext cx="5360733" cy="1097280"/>
          </a:xfrm>
          <a:prstGeom prst="rect">
            <a:avLst/>
          </a:prstGeom>
          <a:noFill/>
          <a:ln w="9525" algn="ctr">
            <a:noFill/>
            <a:miter lim="800000"/>
            <a:headEnd/>
            <a:tailEnd/>
          </a:ln>
          <a:effectLst/>
        </p:spPr>
        <p:txBody>
          <a:bodyPr vert="horz" wrap="square" lIns="274320" tIns="36576" rIns="0" bIns="0" numCol="1" anchor="ctr" anchorCtr="0" compatLnSpc="1">
            <a:prstTxWarp prst="textNoShape">
              <a:avLst/>
            </a:prstTxWarp>
          </a:bodyPr>
          <a:lstStyle>
            <a:lvl1pPr>
              <a:defRPr b="0">
                <a:solidFill>
                  <a:schemeClr val="bg1"/>
                </a:solidFill>
                <a:effectLst/>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pic>
        <p:nvPicPr>
          <p:cNvPr id="1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81836" t="-4713" b="16530"/>
          <a:stretch/>
        </p:blipFill>
        <p:spPr>
          <a:xfrm>
            <a:off x="11351531" y="251520"/>
            <a:ext cx="565808" cy="612832"/>
          </a:xfrm>
          <a:prstGeom prst="rect">
            <a:avLst/>
          </a:prstGeom>
        </p:spPr>
      </p:pic>
    </p:spTree>
    <p:extLst>
      <p:ext uri="{BB962C8B-B14F-4D97-AF65-F5344CB8AC3E}">
        <p14:creationId xmlns:p14="http://schemas.microsoft.com/office/powerpoint/2010/main" val="299722615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Pr>
        <a:solidFill>
          <a:schemeClr val="bg1"/>
        </a:solidFill>
        <a:effectLst/>
      </p:bgPr>
    </p:bg>
    <p:spTree>
      <p:nvGrpSpPr>
        <p:cNvPr id="1" name=""/>
        <p:cNvGrpSpPr/>
        <p:nvPr/>
      </p:nvGrpSpPr>
      <p:grpSpPr>
        <a:xfrm>
          <a:off x="0" y="0"/>
          <a:ext cx="0" cy="0"/>
          <a:chOff x="0" y="0"/>
          <a:chExt cx="0" cy="0"/>
        </a:xfrm>
      </p:grpSpPr>
      <p:sp>
        <p:nvSpPr>
          <p:cNvPr id="8" name="Freeform 7"/>
          <p:cNvSpPr/>
          <p:nvPr userDrawn="1"/>
        </p:nvSpPr>
        <p:spPr>
          <a:xfrm>
            <a:off x="3528172" y="0"/>
            <a:ext cx="8687689" cy="6860409"/>
          </a:xfrm>
          <a:custGeom>
            <a:avLst/>
            <a:gdLst>
              <a:gd name="connsiteX0" fmla="*/ 8442036 w 8442036"/>
              <a:gd name="connsiteY0" fmla="*/ 9237 h 6862618"/>
              <a:gd name="connsiteX1" fmla="*/ 8442036 w 8442036"/>
              <a:gd name="connsiteY1" fmla="*/ 6862618 h 6862618"/>
              <a:gd name="connsiteX2" fmla="*/ 6576291 w 8442036"/>
              <a:gd name="connsiteY2" fmla="*/ 6862618 h 6862618"/>
              <a:gd name="connsiteX3" fmla="*/ 5440218 w 8442036"/>
              <a:gd name="connsiteY3" fmla="*/ 590203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52918 w 8442036"/>
              <a:gd name="connsiteY3" fmla="*/ 592743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581439 w 8581439"/>
              <a:gd name="connsiteY0" fmla="*/ 9237 h 6862618"/>
              <a:gd name="connsiteX1" fmla="*/ 8581439 w 8581439"/>
              <a:gd name="connsiteY1" fmla="*/ 6862618 h 6862618"/>
              <a:gd name="connsiteX2" fmla="*/ 6715694 w 8581439"/>
              <a:gd name="connsiteY2" fmla="*/ 6862618 h 6862618"/>
              <a:gd name="connsiteX3" fmla="*/ 5566921 w 8581439"/>
              <a:gd name="connsiteY3" fmla="*/ 5882987 h 6862618"/>
              <a:gd name="connsiteX4" fmla="*/ 3477194 w 8581439"/>
              <a:gd name="connsiteY4" fmla="*/ 2545773 h 6862618"/>
              <a:gd name="connsiteX5" fmla="*/ 139403 w 8581439"/>
              <a:gd name="connsiteY5" fmla="*/ 0 h 6862618"/>
              <a:gd name="connsiteX6" fmla="*/ 8581439 w 8581439"/>
              <a:gd name="connsiteY6" fmla="*/ 9237 h 6862618"/>
              <a:gd name="connsiteX0" fmla="*/ 8571618 w 8571618"/>
              <a:gd name="connsiteY0" fmla="*/ 9237 h 6862618"/>
              <a:gd name="connsiteX1" fmla="*/ 8571618 w 8571618"/>
              <a:gd name="connsiteY1" fmla="*/ 6862618 h 6862618"/>
              <a:gd name="connsiteX2" fmla="*/ 6705873 w 8571618"/>
              <a:gd name="connsiteY2" fmla="*/ 6862618 h 6862618"/>
              <a:gd name="connsiteX3" fmla="*/ 5557100 w 8571618"/>
              <a:gd name="connsiteY3" fmla="*/ 5882987 h 6862618"/>
              <a:gd name="connsiteX4" fmla="*/ 3765823 w 8571618"/>
              <a:gd name="connsiteY4" fmla="*/ 2501323 h 6862618"/>
              <a:gd name="connsiteX5" fmla="*/ 129582 w 8571618"/>
              <a:gd name="connsiteY5" fmla="*/ 0 h 6862618"/>
              <a:gd name="connsiteX6" fmla="*/ 8571618 w 8571618"/>
              <a:gd name="connsiteY6" fmla="*/ 9237 h 6862618"/>
              <a:gd name="connsiteX0" fmla="*/ 8571618 w 8571618"/>
              <a:gd name="connsiteY0" fmla="*/ 9237 h 6862618"/>
              <a:gd name="connsiteX1" fmla="*/ 8571618 w 8571618"/>
              <a:gd name="connsiteY1" fmla="*/ 6862618 h 6862618"/>
              <a:gd name="connsiteX2" fmla="*/ 6705873 w 8571618"/>
              <a:gd name="connsiteY2" fmla="*/ 6862618 h 6862618"/>
              <a:gd name="connsiteX3" fmla="*/ 5557100 w 8571618"/>
              <a:gd name="connsiteY3" fmla="*/ 5882987 h 6862618"/>
              <a:gd name="connsiteX4" fmla="*/ 3765823 w 8571618"/>
              <a:gd name="connsiteY4" fmla="*/ 2501323 h 6862618"/>
              <a:gd name="connsiteX5" fmla="*/ 129582 w 8571618"/>
              <a:gd name="connsiteY5" fmla="*/ 0 h 6862618"/>
              <a:gd name="connsiteX6" fmla="*/ 8571618 w 8571618"/>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636241 w 8442036"/>
              <a:gd name="connsiteY4" fmla="*/ 250132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636241 w 8442036"/>
              <a:gd name="connsiteY4" fmla="*/ 250132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636241 w 8442036"/>
              <a:gd name="connsiteY4" fmla="*/ 250132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708736 w 8708736"/>
              <a:gd name="connsiteY0" fmla="*/ 9237 h 6862618"/>
              <a:gd name="connsiteX1" fmla="*/ 8442036 w 8708736"/>
              <a:gd name="connsiteY1" fmla="*/ 6862618 h 6862618"/>
              <a:gd name="connsiteX2" fmla="*/ 6576291 w 8708736"/>
              <a:gd name="connsiteY2" fmla="*/ 6862618 h 6862618"/>
              <a:gd name="connsiteX3" fmla="*/ 5427518 w 8708736"/>
              <a:gd name="connsiteY3" fmla="*/ 5882987 h 6862618"/>
              <a:gd name="connsiteX4" fmla="*/ 3572741 w 8708736"/>
              <a:gd name="connsiteY4" fmla="*/ 2469573 h 6862618"/>
              <a:gd name="connsiteX5" fmla="*/ 0 w 8708736"/>
              <a:gd name="connsiteY5" fmla="*/ 0 h 6862618"/>
              <a:gd name="connsiteX6" fmla="*/ 8708736 w 8708736"/>
              <a:gd name="connsiteY6" fmla="*/ 9237 h 6862618"/>
              <a:gd name="connsiteX0" fmla="*/ 8708736 w 8708736"/>
              <a:gd name="connsiteY0" fmla="*/ 9237 h 6868968"/>
              <a:gd name="connsiteX1" fmla="*/ 8683336 w 8708736"/>
              <a:gd name="connsiteY1" fmla="*/ 6868968 h 6868968"/>
              <a:gd name="connsiteX2" fmla="*/ 6576291 w 8708736"/>
              <a:gd name="connsiteY2" fmla="*/ 6862618 h 6868968"/>
              <a:gd name="connsiteX3" fmla="*/ 5427518 w 8708736"/>
              <a:gd name="connsiteY3" fmla="*/ 5882987 h 6868968"/>
              <a:gd name="connsiteX4" fmla="*/ 3572741 w 8708736"/>
              <a:gd name="connsiteY4" fmla="*/ 2469573 h 6868968"/>
              <a:gd name="connsiteX5" fmla="*/ 0 w 8708736"/>
              <a:gd name="connsiteY5" fmla="*/ 0 h 6868968"/>
              <a:gd name="connsiteX6" fmla="*/ 8708736 w 8708736"/>
              <a:gd name="connsiteY6" fmla="*/ 9237 h 6868968"/>
              <a:gd name="connsiteX0" fmla="*/ 8708736 w 8708736"/>
              <a:gd name="connsiteY0" fmla="*/ 9237 h 6868968"/>
              <a:gd name="connsiteX1" fmla="*/ 8683336 w 8708736"/>
              <a:gd name="connsiteY1" fmla="*/ 6868968 h 6868968"/>
              <a:gd name="connsiteX2" fmla="*/ 6576291 w 8708736"/>
              <a:gd name="connsiteY2" fmla="*/ 6862618 h 6868968"/>
              <a:gd name="connsiteX3" fmla="*/ 5427518 w 8708736"/>
              <a:gd name="connsiteY3" fmla="*/ 5882987 h 6868968"/>
              <a:gd name="connsiteX4" fmla="*/ 3572741 w 8708736"/>
              <a:gd name="connsiteY4" fmla="*/ 2469573 h 6868968"/>
              <a:gd name="connsiteX5" fmla="*/ 0 w 8708736"/>
              <a:gd name="connsiteY5" fmla="*/ 0 h 6868968"/>
              <a:gd name="connsiteX6" fmla="*/ 8708736 w 8708736"/>
              <a:gd name="connsiteY6" fmla="*/ 9237 h 6868968"/>
              <a:gd name="connsiteX0" fmla="*/ 8708736 w 8708736"/>
              <a:gd name="connsiteY0" fmla="*/ 9237 h 6862912"/>
              <a:gd name="connsiteX1" fmla="*/ 8671224 w 8708736"/>
              <a:gd name="connsiteY1" fmla="*/ 6862912 h 6862912"/>
              <a:gd name="connsiteX2" fmla="*/ 6576291 w 8708736"/>
              <a:gd name="connsiteY2" fmla="*/ 6862618 h 6862912"/>
              <a:gd name="connsiteX3" fmla="*/ 5427518 w 8708736"/>
              <a:gd name="connsiteY3" fmla="*/ 5882987 h 6862912"/>
              <a:gd name="connsiteX4" fmla="*/ 3572741 w 8708736"/>
              <a:gd name="connsiteY4" fmla="*/ 2469573 h 6862912"/>
              <a:gd name="connsiteX5" fmla="*/ 0 w 8708736"/>
              <a:gd name="connsiteY5" fmla="*/ 0 h 6862912"/>
              <a:gd name="connsiteX6" fmla="*/ 8708736 w 8708736"/>
              <a:gd name="connsiteY6" fmla="*/ 9237 h 6862912"/>
              <a:gd name="connsiteX0" fmla="*/ 8708736 w 8708736"/>
              <a:gd name="connsiteY0" fmla="*/ 9237 h 6874702"/>
              <a:gd name="connsiteX1" fmla="*/ 8690874 w 8708736"/>
              <a:gd name="connsiteY1" fmla="*/ 6874702 h 6874702"/>
              <a:gd name="connsiteX2" fmla="*/ 6576291 w 8708736"/>
              <a:gd name="connsiteY2" fmla="*/ 6862618 h 6874702"/>
              <a:gd name="connsiteX3" fmla="*/ 5427518 w 8708736"/>
              <a:gd name="connsiteY3" fmla="*/ 5882987 h 6874702"/>
              <a:gd name="connsiteX4" fmla="*/ 3572741 w 8708736"/>
              <a:gd name="connsiteY4" fmla="*/ 2469573 h 6874702"/>
              <a:gd name="connsiteX5" fmla="*/ 0 w 8708736"/>
              <a:gd name="connsiteY5" fmla="*/ 0 h 6874702"/>
              <a:gd name="connsiteX6" fmla="*/ 8708736 w 8708736"/>
              <a:gd name="connsiteY6" fmla="*/ 9237 h 6874702"/>
              <a:gd name="connsiteX0" fmla="*/ 8708736 w 8708736"/>
              <a:gd name="connsiteY0" fmla="*/ 9237 h 6877028"/>
              <a:gd name="connsiteX1" fmla="*/ 8690874 w 8708736"/>
              <a:gd name="connsiteY1" fmla="*/ 6874702 h 6877028"/>
              <a:gd name="connsiteX2" fmla="*/ 6585461 w 8708736"/>
              <a:gd name="connsiteY2" fmla="*/ 6877028 h 6877028"/>
              <a:gd name="connsiteX3" fmla="*/ 5427518 w 8708736"/>
              <a:gd name="connsiteY3" fmla="*/ 5882987 h 6877028"/>
              <a:gd name="connsiteX4" fmla="*/ 3572741 w 8708736"/>
              <a:gd name="connsiteY4" fmla="*/ 2469573 h 6877028"/>
              <a:gd name="connsiteX5" fmla="*/ 0 w 8708736"/>
              <a:gd name="connsiteY5" fmla="*/ 0 h 6877028"/>
              <a:gd name="connsiteX6" fmla="*/ 8708736 w 8708736"/>
              <a:gd name="connsiteY6" fmla="*/ 9237 h 6877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736" h="6877028">
                <a:moveTo>
                  <a:pt x="8708736" y="9237"/>
                </a:moveTo>
                <a:cubicBezTo>
                  <a:pt x="8700269" y="2295814"/>
                  <a:pt x="8699341" y="4588125"/>
                  <a:pt x="8690874" y="6874702"/>
                </a:cubicBezTo>
                <a:lnTo>
                  <a:pt x="6585461" y="6877028"/>
                </a:lnTo>
                <a:lnTo>
                  <a:pt x="5427518" y="5882987"/>
                </a:lnTo>
                <a:cubicBezTo>
                  <a:pt x="6753610" y="3708305"/>
                  <a:pt x="4242377" y="2770621"/>
                  <a:pt x="3572741" y="2469573"/>
                </a:cubicBezTo>
                <a:cubicBezTo>
                  <a:pt x="2903105" y="2168525"/>
                  <a:pt x="533593" y="1597506"/>
                  <a:pt x="0" y="0"/>
                </a:cubicBezTo>
                <a:lnTo>
                  <a:pt x="8708736" y="923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42" dirty="0">
              <a:latin typeface="Arial" pitchFamily="34" charset="0"/>
              <a:cs typeface="Arial" pitchFamily="34" charset="0"/>
            </a:endParaRPr>
          </a:p>
        </p:txBody>
      </p:sp>
      <p:sp>
        <p:nvSpPr>
          <p:cNvPr id="9" name="Titre 1"/>
          <p:cNvSpPr>
            <a:spLocks noGrp="1"/>
          </p:cNvSpPr>
          <p:nvPr>
            <p:ph type="title" hasCustomPrompt="1"/>
            <p:custDataLst>
              <p:tags r:id="rId1"/>
            </p:custDataLst>
          </p:nvPr>
        </p:nvSpPr>
        <p:spPr>
          <a:xfrm>
            <a:off x="5613400" y="572851"/>
            <a:ext cx="6121400" cy="1199092"/>
          </a:xfrm>
          <a:prstGeom prst="rect">
            <a:avLst/>
          </a:prstGeom>
        </p:spPr>
        <p:txBody>
          <a:bodyPr vert="horz" lIns="0" tIns="33059" rIns="0" bIns="33059" rtlCol="0" anchor="ctr" anchorCtr="0">
            <a:noAutofit/>
          </a:bodyPr>
          <a:lstStyle>
            <a:lvl1pPr algn="r" defTabSz="1556000" rtl="0" eaLnBrk="1" latinLnBrk="0" hangingPunct="1">
              <a:spcBef>
                <a:spcPct val="0"/>
              </a:spcBef>
              <a:buNone/>
              <a:defRPr lang="en-US" sz="4765" b="0" kern="1200" cap="none" baseline="0" dirty="0" smtClean="0">
                <a:solidFill>
                  <a:srgbClr val="12ABDB"/>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noProof="0" dirty="0"/>
              <a:t>Click to edit Master </a:t>
            </a:r>
            <a:br>
              <a:rPr lang="en-US" noProof="0" dirty="0"/>
            </a:br>
            <a:r>
              <a:rPr lang="en-US" noProof="0" dirty="0"/>
              <a:t>text style</a:t>
            </a:r>
          </a:p>
        </p:txBody>
      </p:sp>
      <p:sp>
        <p:nvSpPr>
          <p:cNvPr id="10" name="Text Placeholder 5"/>
          <p:cNvSpPr>
            <a:spLocks noGrp="1"/>
          </p:cNvSpPr>
          <p:nvPr>
            <p:ph type="body" sz="quarter" idx="10"/>
          </p:nvPr>
        </p:nvSpPr>
        <p:spPr>
          <a:xfrm>
            <a:off x="5613400" y="1878012"/>
            <a:ext cx="6121400" cy="410369"/>
          </a:xfrm>
        </p:spPr>
        <p:txBody>
          <a:bodyPr lIns="0" rIns="0"/>
          <a:lstStyle>
            <a:lvl1pPr marL="0" indent="0" algn="r">
              <a:buNone/>
              <a:defRPr sz="3403">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a:buNone/>
              <a:defRPr/>
            </a:lvl2pPr>
            <a:lvl3pPr>
              <a:buNone/>
              <a:defRPr/>
            </a:lvl3pPr>
            <a:lvl4pPr>
              <a:buNone/>
              <a:defRPr/>
            </a:lvl4pPr>
            <a:lvl5pPr>
              <a:buNone/>
              <a:defRPr/>
            </a:lvl5pPr>
          </a:lstStyle>
          <a:p>
            <a:pPr lvl="0"/>
            <a:r>
              <a:rPr lang="en-US"/>
              <a:t>Click to edit Master text styles</a:t>
            </a:r>
          </a:p>
        </p:txBody>
      </p:sp>
      <p:pic>
        <p:nvPicPr>
          <p:cNvPr id="11" name="Picture Placeholder 8">
            <a:extLst>
              <a:ext uri="{FF2B5EF4-FFF2-40B4-BE49-F238E27FC236}">
                <a16:creationId xmlns:a16="http://schemas.microsoft.com/office/drawing/2014/main" id="{E4613513-ABFF-4BEA-B28E-9C187BF2D4BC}"/>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7072" r="38344"/>
          <a:stretch/>
        </p:blipFill>
        <p:spPr>
          <a:xfrm>
            <a:off x="1" y="325828"/>
            <a:ext cx="6337163" cy="6532173"/>
          </a:xfrm>
          <a:prstGeom prst="rect">
            <a:avLst/>
          </a:prstGeom>
        </p:spPr>
      </p:pic>
      <p:pic>
        <p:nvPicPr>
          <p:cNvPr id="12"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81836" t="-4713" b="16530"/>
          <a:stretch/>
        </p:blipFill>
        <p:spPr>
          <a:xfrm>
            <a:off x="11041505" y="5852232"/>
            <a:ext cx="565808" cy="612832"/>
          </a:xfrm>
          <a:prstGeom prst="rect">
            <a:avLst/>
          </a:prstGeom>
        </p:spPr>
      </p:pic>
    </p:spTree>
    <p:extLst>
      <p:ext uri="{BB962C8B-B14F-4D97-AF65-F5344CB8AC3E}">
        <p14:creationId xmlns:p14="http://schemas.microsoft.com/office/powerpoint/2010/main" val="154701902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3_Section Header">
    <p:bg>
      <p:bgPr>
        <a:solidFill>
          <a:schemeClr val="bg1"/>
        </a:solidFill>
        <a:effectLst/>
      </p:bgPr>
    </p:bg>
    <p:spTree>
      <p:nvGrpSpPr>
        <p:cNvPr id="1" name=""/>
        <p:cNvGrpSpPr/>
        <p:nvPr/>
      </p:nvGrpSpPr>
      <p:grpSpPr>
        <a:xfrm>
          <a:off x="0" y="0"/>
          <a:ext cx="0" cy="0"/>
          <a:chOff x="0" y="0"/>
          <a:chExt cx="0" cy="0"/>
        </a:xfrm>
      </p:grpSpPr>
      <p:sp>
        <p:nvSpPr>
          <p:cNvPr id="13" name="Freeform: Shape 9">
            <a:extLst>
              <a:ext uri="{FF2B5EF4-FFF2-40B4-BE49-F238E27FC236}">
                <a16:creationId xmlns:a16="http://schemas.microsoft.com/office/drawing/2014/main" id="{531E77B6-0DD5-446F-A826-892DFC23D785}"/>
              </a:ext>
            </a:extLst>
          </p:cNvPr>
          <p:cNvSpPr>
            <a:spLocks/>
          </p:cNvSpPr>
          <p:nvPr userDrawn="1"/>
        </p:nvSpPr>
        <p:spPr bwMode="auto">
          <a:xfrm rot="16200000" flipH="1">
            <a:off x="4598796" y="-726823"/>
            <a:ext cx="6866376" cy="8320025"/>
          </a:xfrm>
          <a:custGeom>
            <a:avLst/>
            <a:gdLst>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2767903 w 6857999"/>
              <a:gd name="connsiteY4" fmla="*/ 5342723 h 6240016"/>
              <a:gd name="connsiteX5" fmla="*/ 1497189 w 6857999"/>
              <a:gd name="connsiteY5" fmla="*/ 6201822 h 6240016"/>
              <a:gd name="connsiteX6" fmla="*/ 0 w 6857999"/>
              <a:gd name="connsiteY6" fmla="*/ 618342 h 6240016"/>
              <a:gd name="connsiteX7" fmla="*/ 0 w 6857999"/>
              <a:gd name="connsiteY7" fmla="*/ 6240016 h 6240016"/>
              <a:gd name="connsiteX8" fmla="*/ 921827 w 6857999"/>
              <a:gd name="connsiteY8" fmla="*/ 6240016 h 6240016"/>
              <a:gd name="connsiteX9" fmla="*/ 877464 w 6857999"/>
              <a:gd name="connsiteY9" fmla="*/ 6206986 h 6240016"/>
              <a:gd name="connsiteX10" fmla="*/ 1720124 w 6857999"/>
              <a:gd name="connsiteY10" fmla="*/ 3319666 h 6240016"/>
              <a:gd name="connsiteX11" fmla="*/ 1778012 w 6857999"/>
              <a:gd name="connsiteY11" fmla="*/ 0 h 6240016"/>
              <a:gd name="connsiteX12" fmla="*/ 36658 w 6857999"/>
              <a:gd name="connsiteY12" fmla="*/ 619001 h 6240016"/>
              <a:gd name="connsiteX0" fmla="*/ 1393480 w 6857999"/>
              <a:gd name="connsiteY0" fmla="*/ 6240016 h 6240016"/>
              <a:gd name="connsiteX1" fmla="*/ 6857999 w 6857999"/>
              <a:gd name="connsiteY1" fmla="*/ 6240016 h 6240016"/>
              <a:gd name="connsiteX2" fmla="*/ 6857999 w 6857999"/>
              <a:gd name="connsiteY2" fmla="*/ 4248395 h 6240016"/>
              <a:gd name="connsiteX3" fmla="*/ 6815497 w 6857999"/>
              <a:gd name="connsiteY3" fmla="*/ 4209614 h 6240016"/>
              <a:gd name="connsiteX4" fmla="*/ 5134707 w 6857999"/>
              <a:gd name="connsiteY4" fmla="*/ 3984163 h 6240016"/>
              <a:gd name="connsiteX5" fmla="*/ 2767903 w 6857999"/>
              <a:gd name="connsiteY5" fmla="*/ 5342723 h 6240016"/>
              <a:gd name="connsiteX6" fmla="*/ 1497189 w 6857999"/>
              <a:gd name="connsiteY6" fmla="*/ 6201822 h 6240016"/>
              <a:gd name="connsiteX7" fmla="*/ 1393480 w 6857999"/>
              <a:gd name="connsiteY7" fmla="*/ 6240016 h 6240016"/>
              <a:gd name="connsiteX8" fmla="*/ 0 w 6857999"/>
              <a:gd name="connsiteY8" fmla="*/ 618342 h 6240016"/>
              <a:gd name="connsiteX9" fmla="*/ 0 w 6857999"/>
              <a:gd name="connsiteY9" fmla="*/ 6240016 h 6240016"/>
              <a:gd name="connsiteX10" fmla="*/ 921827 w 6857999"/>
              <a:gd name="connsiteY10" fmla="*/ 6240016 h 6240016"/>
              <a:gd name="connsiteX11" fmla="*/ 877464 w 6857999"/>
              <a:gd name="connsiteY11" fmla="*/ 6206986 h 6240016"/>
              <a:gd name="connsiteX12" fmla="*/ 1720124 w 6857999"/>
              <a:gd name="connsiteY12" fmla="*/ 3319666 h 6240016"/>
              <a:gd name="connsiteX13" fmla="*/ 1778012 w 6857999"/>
              <a:gd name="connsiteY13" fmla="*/ 0 h 6240016"/>
              <a:gd name="connsiteX14" fmla="*/ 36658 w 6857999"/>
              <a:gd name="connsiteY14" fmla="*/ 619001 h 6240016"/>
              <a:gd name="connsiteX15" fmla="*/ 0 w 6857999"/>
              <a:gd name="connsiteY15"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6815497 w 6857999"/>
              <a:gd name="connsiteY4" fmla="*/ 4209614 h 6240016"/>
              <a:gd name="connsiteX5" fmla="*/ 5134707 w 6857999"/>
              <a:gd name="connsiteY5" fmla="*/ 3984163 h 6240016"/>
              <a:gd name="connsiteX6" fmla="*/ 2767903 w 6857999"/>
              <a:gd name="connsiteY6" fmla="*/ 5342723 h 6240016"/>
              <a:gd name="connsiteX7" fmla="*/ 1497189 w 6857999"/>
              <a:gd name="connsiteY7" fmla="*/ 6201822 h 6240016"/>
              <a:gd name="connsiteX8" fmla="*/ 1393480 w 6857999"/>
              <a:gd name="connsiteY8" fmla="*/ 6240016 h 6240016"/>
              <a:gd name="connsiteX9" fmla="*/ 0 w 6857999"/>
              <a:gd name="connsiteY9" fmla="*/ 618342 h 6240016"/>
              <a:gd name="connsiteX10" fmla="*/ 0 w 6857999"/>
              <a:gd name="connsiteY10" fmla="*/ 6240016 h 6240016"/>
              <a:gd name="connsiteX11" fmla="*/ 921827 w 6857999"/>
              <a:gd name="connsiteY11" fmla="*/ 6240016 h 6240016"/>
              <a:gd name="connsiteX12" fmla="*/ 877464 w 6857999"/>
              <a:gd name="connsiteY12" fmla="*/ 6206986 h 6240016"/>
              <a:gd name="connsiteX13" fmla="*/ 1720124 w 6857999"/>
              <a:gd name="connsiteY13" fmla="*/ 3319666 h 6240016"/>
              <a:gd name="connsiteX14" fmla="*/ 1778012 w 6857999"/>
              <a:gd name="connsiteY14" fmla="*/ 0 h 6240016"/>
              <a:gd name="connsiteX15" fmla="*/ 36658 w 6857999"/>
              <a:gd name="connsiteY15" fmla="*/ 619001 h 6240016"/>
              <a:gd name="connsiteX16" fmla="*/ 0 w 6857999"/>
              <a:gd name="connsiteY16"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6815497 w 6857999"/>
              <a:gd name="connsiteY4" fmla="*/ 4209614 h 6240016"/>
              <a:gd name="connsiteX5" fmla="*/ 5134707 w 6857999"/>
              <a:gd name="connsiteY5" fmla="*/ 3984163 h 6240016"/>
              <a:gd name="connsiteX6" fmla="*/ 2767903 w 6857999"/>
              <a:gd name="connsiteY6" fmla="*/ 5342723 h 6240016"/>
              <a:gd name="connsiteX7" fmla="*/ 1497189 w 6857999"/>
              <a:gd name="connsiteY7" fmla="*/ 6201822 h 6240016"/>
              <a:gd name="connsiteX8" fmla="*/ 1393480 w 6857999"/>
              <a:gd name="connsiteY8" fmla="*/ 6240016 h 6240016"/>
              <a:gd name="connsiteX9" fmla="*/ 0 w 6857999"/>
              <a:gd name="connsiteY9" fmla="*/ 618342 h 6240016"/>
              <a:gd name="connsiteX10" fmla="*/ 0 w 6857999"/>
              <a:gd name="connsiteY10" fmla="*/ 6240016 h 6240016"/>
              <a:gd name="connsiteX11" fmla="*/ 921827 w 6857999"/>
              <a:gd name="connsiteY11" fmla="*/ 6240016 h 6240016"/>
              <a:gd name="connsiteX12" fmla="*/ 877464 w 6857999"/>
              <a:gd name="connsiteY12" fmla="*/ 6206986 h 6240016"/>
              <a:gd name="connsiteX13" fmla="*/ 1720124 w 6857999"/>
              <a:gd name="connsiteY13" fmla="*/ 3319666 h 6240016"/>
              <a:gd name="connsiteX14" fmla="*/ 1778012 w 6857999"/>
              <a:gd name="connsiteY14" fmla="*/ 0 h 6240016"/>
              <a:gd name="connsiteX15" fmla="*/ 36658 w 6857999"/>
              <a:gd name="connsiteY15" fmla="*/ 619001 h 6240016"/>
              <a:gd name="connsiteX16" fmla="*/ 0 w 6857999"/>
              <a:gd name="connsiteY16"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6815497 w 6857999"/>
              <a:gd name="connsiteY4" fmla="*/ 4209614 h 6240016"/>
              <a:gd name="connsiteX5" fmla="*/ 5134707 w 6857999"/>
              <a:gd name="connsiteY5" fmla="*/ 3984163 h 6240016"/>
              <a:gd name="connsiteX6" fmla="*/ 2767903 w 6857999"/>
              <a:gd name="connsiteY6" fmla="*/ 5342723 h 6240016"/>
              <a:gd name="connsiteX7" fmla="*/ 1497189 w 6857999"/>
              <a:gd name="connsiteY7" fmla="*/ 6201822 h 6240016"/>
              <a:gd name="connsiteX8" fmla="*/ 1393480 w 6857999"/>
              <a:gd name="connsiteY8" fmla="*/ 6240016 h 6240016"/>
              <a:gd name="connsiteX9" fmla="*/ 0 w 6857999"/>
              <a:gd name="connsiteY9" fmla="*/ 618342 h 6240016"/>
              <a:gd name="connsiteX10" fmla="*/ 0 w 6857999"/>
              <a:gd name="connsiteY10" fmla="*/ 6240016 h 6240016"/>
              <a:gd name="connsiteX11" fmla="*/ 921827 w 6857999"/>
              <a:gd name="connsiteY11" fmla="*/ 6240016 h 6240016"/>
              <a:gd name="connsiteX12" fmla="*/ 877464 w 6857999"/>
              <a:gd name="connsiteY12" fmla="*/ 6206986 h 6240016"/>
              <a:gd name="connsiteX13" fmla="*/ 1720124 w 6857999"/>
              <a:gd name="connsiteY13" fmla="*/ 3319666 h 6240016"/>
              <a:gd name="connsiteX14" fmla="*/ 1778012 w 6857999"/>
              <a:gd name="connsiteY14" fmla="*/ 0 h 6240016"/>
              <a:gd name="connsiteX15" fmla="*/ 36658 w 6857999"/>
              <a:gd name="connsiteY15" fmla="*/ 619001 h 6240016"/>
              <a:gd name="connsiteX16" fmla="*/ 0 w 6857999"/>
              <a:gd name="connsiteY16"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6857999 w 6857999"/>
              <a:gd name="connsiteY3" fmla="*/ 4248395 h 6240016"/>
              <a:gd name="connsiteX4" fmla="*/ 5134707 w 6857999"/>
              <a:gd name="connsiteY4" fmla="*/ 3984163 h 6240016"/>
              <a:gd name="connsiteX5" fmla="*/ 2767903 w 6857999"/>
              <a:gd name="connsiteY5" fmla="*/ 5342723 h 6240016"/>
              <a:gd name="connsiteX6" fmla="*/ 1497189 w 6857999"/>
              <a:gd name="connsiteY6" fmla="*/ 6201822 h 6240016"/>
              <a:gd name="connsiteX7" fmla="*/ 1393480 w 6857999"/>
              <a:gd name="connsiteY7" fmla="*/ 6240016 h 6240016"/>
              <a:gd name="connsiteX8" fmla="*/ 0 w 6857999"/>
              <a:gd name="connsiteY8" fmla="*/ 618342 h 6240016"/>
              <a:gd name="connsiteX9" fmla="*/ 0 w 6857999"/>
              <a:gd name="connsiteY9" fmla="*/ 6240016 h 6240016"/>
              <a:gd name="connsiteX10" fmla="*/ 921827 w 6857999"/>
              <a:gd name="connsiteY10" fmla="*/ 6240016 h 6240016"/>
              <a:gd name="connsiteX11" fmla="*/ 877464 w 6857999"/>
              <a:gd name="connsiteY11" fmla="*/ 6206986 h 6240016"/>
              <a:gd name="connsiteX12" fmla="*/ 1720124 w 6857999"/>
              <a:gd name="connsiteY12" fmla="*/ 3319666 h 6240016"/>
              <a:gd name="connsiteX13" fmla="*/ 1778012 w 6857999"/>
              <a:gd name="connsiteY13" fmla="*/ 0 h 6240016"/>
              <a:gd name="connsiteX14" fmla="*/ 36658 w 6857999"/>
              <a:gd name="connsiteY14" fmla="*/ 619001 h 6240016"/>
              <a:gd name="connsiteX15" fmla="*/ 0 w 6857999"/>
              <a:gd name="connsiteY15" fmla="*/ 618342 h 6240016"/>
              <a:gd name="connsiteX0" fmla="*/ 1393480 w 6857999"/>
              <a:gd name="connsiteY0" fmla="*/ 6240016 h 6240016"/>
              <a:gd name="connsiteX1" fmla="*/ 5099537 w 6857999"/>
              <a:gd name="connsiteY1" fmla="*/ 6234993 h 6240016"/>
              <a:gd name="connsiteX2" fmla="*/ 6857999 w 6857999"/>
              <a:gd name="connsiteY2" fmla="*/ 6240016 h 6240016"/>
              <a:gd name="connsiteX3" fmla="*/ 5134707 w 6857999"/>
              <a:gd name="connsiteY3" fmla="*/ 3984163 h 6240016"/>
              <a:gd name="connsiteX4" fmla="*/ 2767903 w 6857999"/>
              <a:gd name="connsiteY4" fmla="*/ 5342723 h 6240016"/>
              <a:gd name="connsiteX5" fmla="*/ 1497189 w 6857999"/>
              <a:gd name="connsiteY5" fmla="*/ 6201822 h 6240016"/>
              <a:gd name="connsiteX6" fmla="*/ 1393480 w 6857999"/>
              <a:gd name="connsiteY6" fmla="*/ 6240016 h 6240016"/>
              <a:gd name="connsiteX7" fmla="*/ 0 w 6857999"/>
              <a:gd name="connsiteY7" fmla="*/ 618342 h 6240016"/>
              <a:gd name="connsiteX8" fmla="*/ 0 w 6857999"/>
              <a:gd name="connsiteY8" fmla="*/ 6240016 h 6240016"/>
              <a:gd name="connsiteX9" fmla="*/ 921827 w 6857999"/>
              <a:gd name="connsiteY9" fmla="*/ 6240016 h 6240016"/>
              <a:gd name="connsiteX10" fmla="*/ 877464 w 6857999"/>
              <a:gd name="connsiteY10" fmla="*/ 6206986 h 6240016"/>
              <a:gd name="connsiteX11" fmla="*/ 1720124 w 6857999"/>
              <a:gd name="connsiteY11" fmla="*/ 3319666 h 6240016"/>
              <a:gd name="connsiteX12" fmla="*/ 1778012 w 6857999"/>
              <a:gd name="connsiteY12" fmla="*/ 0 h 6240016"/>
              <a:gd name="connsiteX13" fmla="*/ 36658 w 6857999"/>
              <a:gd name="connsiteY13" fmla="*/ 619001 h 6240016"/>
              <a:gd name="connsiteX14" fmla="*/ 0 w 6857999"/>
              <a:gd name="connsiteY14" fmla="*/ 618342 h 6240016"/>
              <a:gd name="connsiteX0" fmla="*/ 1393480 w 5134707"/>
              <a:gd name="connsiteY0" fmla="*/ 6240016 h 6240016"/>
              <a:gd name="connsiteX1" fmla="*/ 5099537 w 5134707"/>
              <a:gd name="connsiteY1" fmla="*/ 6234993 h 6240016"/>
              <a:gd name="connsiteX2" fmla="*/ 5134707 w 5134707"/>
              <a:gd name="connsiteY2" fmla="*/ 3984163 h 6240016"/>
              <a:gd name="connsiteX3" fmla="*/ 2767903 w 5134707"/>
              <a:gd name="connsiteY3" fmla="*/ 5342723 h 6240016"/>
              <a:gd name="connsiteX4" fmla="*/ 1497189 w 5134707"/>
              <a:gd name="connsiteY4" fmla="*/ 6201822 h 6240016"/>
              <a:gd name="connsiteX5" fmla="*/ 1393480 w 5134707"/>
              <a:gd name="connsiteY5" fmla="*/ 6240016 h 6240016"/>
              <a:gd name="connsiteX6" fmla="*/ 0 w 5134707"/>
              <a:gd name="connsiteY6" fmla="*/ 618342 h 6240016"/>
              <a:gd name="connsiteX7" fmla="*/ 0 w 5134707"/>
              <a:gd name="connsiteY7" fmla="*/ 6240016 h 6240016"/>
              <a:gd name="connsiteX8" fmla="*/ 921827 w 5134707"/>
              <a:gd name="connsiteY8" fmla="*/ 6240016 h 6240016"/>
              <a:gd name="connsiteX9" fmla="*/ 877464 w 5134707"/>
              <a:gd name="connsiteY9" fmla="*/ 6206986 h 6240016"/>
              <a:gd name="connsiteX10" fmla="*/ 1720124 w 5134707"/>
              <a:gd name="connsiteY10" fmla="*/ 3319666 h 6240016"/>
              <a:gd name="connsiteX11" fmla="*/ 1778012 w 5134707"/>
              <a:gd name="connsiteY11" fmla="*/ 0 h 6240016"/>
              <a:gd name="connsiteX12" fmla="*/ 36658 w 5134707"/>
              <a:gd name="connsiteY12" fmla="*/ 619001 h 6240016"/>
              <a:gd name="connsiteX13" fmla="*/ 0 w 5134707"/>
              <a:gd name="connsiteY13" fmla="*/ 618342 h 6240016"/>
              <a:gd name="connsiteX0" fmla="*/ 1393480 w 5149779"/>
              <a:gd name="connsiteY0" fmla="*/ 6240016 h 6240016"/>
              <a:gd name="connsiteX1" fmla="*/ 5149779 w 5149779"/>
              <a:gd name="connsiteY1" fmla="*/ 6234993 h 6240016"/>
              <a:gd name="connsiteX2" fmla="*/ 5134707 w 5149779"/>
              <a:gd name="connsiteY2" fmla="*/ 3984163 h 6240016"/>
              <a:gd name="connsiteX3" fmla="*/ 2767903 w 5149779"/>
              <a:gd name="connsiteY3" fmla="*/ 5342723 h 6240016"/>
              <a:gd name="connsiteX4" fmla="*/ 1497189 w 5149779"/>
              <a:gd name="connsiteY4" fmla="*/ 6201822 h 6240016"/>
              <a:gd name="connsiteX5" fmla="*/ 1393480 w 5149779"/>
              <a:gd name="connsiteY5" fmla="*/ 6240016 h 6240016"/>
              <a:gd name="connsiteX6" fmla="*/ 0 w 5149779"/>
              <a:gd name="connsiteY6" fmla="*/ 618342 h 6240016"/>
              <a:gd name="connsiteX7" fmla="*/ 0 w 5149779"/>
              <a:gd name="connsiteY7" fmla="*/ 6240016 h 6240016"/>
              <a:gd name="connsiteX8" fmla="*/ 921827 w 5149779"/>
              <a:gd name="connsiteY8" fmla="*/ 6240016 h 6240016"/>
              <a:gd name="connsiteX9" fmla="*/ 877464 w 5149779"/>
              <a:gd name="connsiteY9" fmla="*/ 6206986 h 6240016"/>
              <a:gd name="connsiteX10" fmla="*/ 1720124 w 5149779"/>
              <a:gd name="connsiteY10" fmla="*/ 3319666 h 6240016"/>
              <a:gd name="connsiteX11" fmla="*/ 1778012 w 5149779"/>
              <a:gd name="connsiteY11" fmla="*/ 0 h 6240016"/>
              <a:gd name="connsiteX12" fmla="*/ 36658 w 5149779"/>
              <a:gd name="connsiteY12" fmla="*/ 619001 h 6240016"/>
              <a:gd name="connsiteX13" fmla="*/ 0 w 5149779"/>
              <a:gd name="connsiteY13" fmla="*/ 618342 h 6240016"/>
              <a:gd name="connsiteX0" fmla="*/ 1393480 w 5149780"/>
              <a:gd name="connsiteY0" fmla="*/ 6240016 h 6240016"/>
              <a:gd name="connsiteX1" fmla="*/ 5149779 w 5149780"/>
              <a:gd name="connsiteY1" fmla="*/ 6234993 h 6240016"/>
              <a:gd name="connsiteX2" fmla="*/ 5149780 w 5149780"/>
              <a:gd name="connsiteY2" fmla="*/ 3984163 h 6240016"/>
              <a:gd name="connsiteX3" fmla="*/ 2767903 w 5149780"/>
              <a:gd name="connsiteY3" fmla="*/ 5342723 h 6240016"/>
              <a:gd name="connsiteX4" fmla="*/ 1497189 w 5149780"/>
              <a:gd name="connsiteY4" fmla="*/ 6201822 h 6240016"/>
              <a:gd name="connsiteX5" fmla="*/ 1393480 w 5149780"/>
              <a:gd name="connsiteY5" fmla="*/ 6240016 h 6240016"/>
              <a:gd name="connsiteX6" fmla="*/ 0 w 5149780"/>
              <a:gd name="connsiteY6" fmla="*/ 618342 h 6240016"/>
              <a:gd name="connsiteX7" fmla="*/ 0 w 5149780"/>
              <a:gd name="connsiteY7" fmla="*/ 6240016 h 6240016"/>
              <a:gd name="connsiteX8" fmla="*/ 921827 w 5149780"/>
              <a:gd name="connsiteY8" fmla="*/ 6240016 h 6240016"/>
              <a:gd name="connsiteX9" fmla="*/ 877464 w 5149780"/>
              <a:gd name="connsiteY9" fmla="*/ 6206986 h 6240016"/>
              <a:gd name="connsiteX10" fmla="*/ 1720124 w 5149780"/>
              <a:gd name="connsiteY10" fmla="*/ 3319666 h 6240016"/>
              <a:gd name="connsiteX11" fmla="*/ 1778012 w 5149780"/>
              <a:gd name="connsiteY11" fmla="*/ 0 h 6240016"/>
              <a:gd name="connsiteX12" fmla="*/ 36658 w 5149780"/>
              <a:gd name="connsiteY12" fmla="*/ 619001 h 6240016"/>
              <a:gd name="connsiteX13" fmla="*/ 0 w 5149780"/>
              <a:gd name="connsiteY13" fmla="*/ 618342 h 6240016"/>
              <a:gd name="connsiteX0" fmla="*/ 1393480 w 5149780"/>
              <a:gd name="connsiteY0" fmla="*/ 6240016 h 6240016"/>
              <a:gd name="connsiteX1" fmla="*/ 5149779 w 5149780"/>
              <a:gd name="connsiteY1" fmla="*/ 6234993 h 6240016"/>
              <a:gd name="connsiteX2" fmla="*/ 5149780 w 5149780"/>
              <a:gd name="connsiteY2" fmla="*/ 3984163 h 6240016"/>
              <a:gd name="connsiteX3" fmla="*/ 2767903 w 5149780"/>
              <a:gd name="connsiteY3" fmla="*/ 5342723 h 6240016"/>
              <a:gd name="connsiteX4" fmla="*/ 1497189 w 5149780"/>
              <a:gd name="connsiteY4" fmla="*/ 6201822 h 6240016"/>
              <a:gd name="connsiteX5" fmla="*/ 1393480 w 5149780"/>
              <a:gd name="connsiteY5" fmla="*/ 6240016 h 6240016"/>
              <a:gd name="connsiteX6" fmla="*/ 0 w 5149780"/>
              <a:gd name="connsiteY6" fmla="*/ 618342 h 6240016"/>
              <a:gd name="connsiteX7" fmla="*/ 0 w 5149780"/>
              <a:gd name="connsiteY7" fmla="*/ 6240016 h 6240016"/>
              <a:gd name="connsiteX8" fmla="*/ 921827 w 5149780"/>
              <a:gd name="connsiteY8" fmla="*/ 6240016 h 6240016"/>
              <a:gd name="connsiteX9" fmla="*/ 877464 w 5149780"/>
              <a:gd name="connsiteY9" fmla="*/ 6206986 h 6240016"/>
              <a:gd name="connsiteX10" fmla="*/ 1720124 w 5149780"/>
              <a:gd name="connsiteY10" fmla="*/ 3319666 h 6240016"/>
              <a:gd name="connsiteX11" fmla="*/ 1778012 w 5149780"/>
              <a:gd name="connsiteY11" fmla="*/ 0 h 6240016"/>
              <a:gd name="connsiteX12" fmla="*/ 36658 w 5149780"/>
              <a:gd name="connsiteY12" fmla="*/ 619001 h 6240016"/>
              <a:gd name="connsiteX13" fmla="*/ 0 w 5149780"/>
              <a:gd name="connsiteY13" fmla="*/ 618342 h 6240016"/>
              <a:gd name="connsiteX0" fmla="*/ 1393480 w 5149780"/>
              <a:gd name="connsiteY0" fmla="*/ 6240016 h 6240016"/>
              <a:gd name="connsiteX1" fmla="*/ 5149779 w 5149780"/>
              <a:gd name="connsiteY1" fmla="*/ 6234993 h 6240016"/>
              <a:gd name="connsiteX2" fmla="*/ 5149780 w 5149780"/>
              <a:gd name="connsiteY2" fmla="*/ 3984163 h 6240016"/>
              <a:gd name="connsiteX3" fmla="*/ 2767903 w 5149780"/>
              <a:gd name="connsiteY3" fmla="*/ 5342723 h 6240016"/>
              <a:gd name="connsiteX4" fmla="*/ 1497189 w 5149780"/>
              <a:gd name="connsiteY4" fmla="*/ 6201822 h 6240016"/>
              <a:gd name="connsiteX5" fmla="*/ 1393480 w 5149780"/>
              <a:gd name="connsiteY5" fmla="*/ 6240016 h 6240016"/>
              <a:gd name="connsiteX6" fmla="*/ 0 w 5149780"/>
              <a:gd name="connsiteY6" fmla="*/ 618342 h 6240016"/>
              <a:gd name="connsiteX7" fmla="*/ 0 w 5149780"/>
              <a:gd name="connsiteY7" fmla="*/ 6240016 h 6240016"/>
              <a:gd name="connsiteX8" fmla="*/ 921827 w 5149780"/>
              <a:gd name="connsiteY8" fmla="*/ 6240016 h 6240016"/>
              <a:gd name="connsiteX9" fmla="*/ 877464 w 5149780"/>
              <a:gd name="connsiteY9" fmla="*/ 6206986 h 6240016"/>
              <a:gd name="connsiteX10" fmla="*/ 1720124 w 5149780"/>
              <a:gd name="connsiteY10" fmla="*/ 3319666 h 6240016"/>
              <a:gd name="connsiteX11" fmla="*/ 1778012 w 5149780"/>
              <a:gd name="connsiteY11" fmla="*/ 0 h 6240016"/>
              <a:gd name="connsiteX12" fmla="*/ 36658 w 5149780"/>
              <a:gd name="connsiteY12" fmla="*/ 619001 h 6240016"/>
              <a:gd name="connsiteX13" fmla="*/ 0 w 5149780"/>
              <a:gd name="connsiteY13" fmla="*/ 618342 h 6240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780" h="6240016">
                <a:moveTo>
                  <a:pt x="1393480" y="6240016"/>
                </a:moveTo>
                <a:lnTo>
                  <a:pt x="5149779" y="6234993"/>
                </a:lnTo>
                <a:cubicBezTo>
                  <a:pt x="5149779" y="5484716"/>
                  <a:pt x="5149780" y="4734440"/>
                  <a:pt x="5149780" y="3984163"/>
                </a:cubicBezTo>
                <a:cubicBezTo>
                  <a:pt x="3520588" y="4384034"/>
                  <a:pt x="3215893" y="4963068"/>
                  <a:pt x="2767903" y="5342723"/>
                </a:cubicBezTo>
                <a:cubicBezTo>
                  <a:pt x="2224582" y="5803167"/>
                  <a:pt x="1804503" y="6071896"/>
                  <a:pt x="1497189" y="6201822"/>
                </a:cubicBezTo>
                <a:lnTo>
                  <a:pt x="1393480" y="6240016"/>
                </a:lnTo>
                <a:close/>
                <a:moveTo>
                  <a:pt x="0" y="618342"/>
                </a:moveTo>
                <a:lnTo>
                  <a:pt x="0" y="6240016"/>
                </a:lnTo>
                <a:lnTo>
                  <a:pt x="921827" y="6240016"/>
                </a:lnTo>
                <a:lnTo>
                  <a:pt x="877464" y="6206986"/>
                </a:lnTo>
                <a:cubicBezTo>
                  <a:pt x="498816" y="5832433"/>
                  <a:pt x="1067071" y="4347112"/>
                  <a:pt x="1720124" y="3319666"/>
                </a:cubicBezTo>
                <a:cubicBezTo>
                  <a:pt x="2767903" y="1675751"/>
                  <a:pt x="2938674" y="700400"/>
                  <a:pt x="1778012" y="0"/>
                </a:cubicBezTo>
                <a:cubicBezTo>
                  <a:pt x="950209" y="451498"/>
                  <a:pt x="400993" y="607786"/>
                  <a:pt x="36658" y="619001"/>
                </a:cubicBezTo>
                <a:lnTo>
                  <a:pt x="0" y="618342"/>
                </a:lnTo>
                <a:close/>
              </a:path>
            </a:pathLst>
          </a:custGeom>
          <a:solidFill>
            <a:srgbClr val="8EC63E"/>
          </a:solidFill>
          <a:ln>
            <a:noFill/>
          </a:ln>
        </p:spPr>
        <p:txBody>
          <a:bodyPr vert="horz" wrap="square" lIns="155610" tIns="77805" rIns="155610" bIns="77805" numCol="1" anchor="t" anchorCtr="0" compatLnSpc="1">
            <a:prstTxWarp prst="textNoShape">
              <a:avLst/>
            </a:prstTxWarp>
            <a:noAutofit/>
          </a:bodyPr>
          <a:lstStyle/>
          <a:p>
            <a:endParaRPr lang="en-US" sz="5524" dirty="0"/>
          </a:p>
        </p:txBody>
      </p:sp>
      <p:pic>
        <p:nvPicPr>
          <p:cNvPr id="14"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81836" t="-4713" b="16530"/>
          <a:stretch/>
        </p:blipFill>
        <p:spPr>
          <a:xfrm>
            <a:off x="11333051" y="251520"/>
            <a:ext cx="565808" cy="612832"/>
          </a:xfrm>
          <a:prstGeom prst="rect">
            <a:avLst/>
          </a:prstGeom>
        </p:spPr>
      </p:pic>
      <p:sp>
        <p:nvSpPr>
          <p:cNvPr id="15" name="Titre 1"/>
          <p:cNvSpPr>
            <a:spLocks noGrp="1"/>
          </p:cNvSpPr>
          <p:nvPr>
            <p:ph type="title" hasCustomPrompt="1"/>
            <p:custDataLst>
              <p:tags r:id="rId1"/>
            </p:custDataLst>
          </p:nvPr>
        </p:nvSpPr>
        <p:spPr>
          <a:xfrm>
            <a:off x="716280" y="4401833"/>
            <a:ext cx="6121400" cy="1199092"/>
          </a:xfrm>
          <a:prstGeom prst="rect">
            <a:avLst/>
          </a:prstGeom>
        </p:spPr>
        <p:txBody>
          <a:bodyPr vert="horz" lIns="0" tIns="33059" rIns="66118" bIns="33059" rtlCol="0" anchor="ctr" anchorCtr="0">
            <a:noAutofit/>
          </a:bodyPr>
          <a:lstStyle>
            <a:lvl1pPr algn="l" defTabSz="1556000" rtl="0" eaLnBrk="1" latinLnBrk="0" hangingPunct="1">
              <a:spcBef>
                <a:spcPct val="0"/>
              </a:spcBef>
              <a:buNone/>
              <a:defRPr lang="en-US" sz="4765" b="0" kern="1200" cap="none" baseline="0" dirty="0" smtClean="0">
                <a:solidFill>
                  <a:srgbClr val="12ABDB"/>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noProof="0" dirty="0"/>
              <a:t>Click to edit Master </a:t>
            </a:r>
            <a:br>
              <a:rPr lang="en-US" noProof="0" dirty="0"/>
            </a:br>
            <a:r>
              <a:rPr lang="en-US" noProof="0" dirty="0"/>
              <a:t>text style</a:t>
            </a:r>
          </a:p>
        </p:txBody>
      </p:sp>
      <p:sp>
        <p:nvSpPr>
          <p:cNvPr id="16" name="Text Placeholder 5"/>
          <p:cNvSpPr>
            <a:spLocks noGrp="1"/>
          </p:cNvSpPr>
          <p:nvPr>
            <p:ph type="body" sz="quarter" idx="10"/>
          </p:nvPr>
        </p:nvSpPr>
        <p:spPr>
          <a:xfrm>
            <a:off x="716280" y="5706995"/>
            <a:ext cx="6121400" cy="410369"/>
          </a:xfrm>
        </p:spPr>
        <p:txBody>
          <a:bodyPr lIns="0"/>
          <a:lstStyle>
            <a:lvl1pPr marL="0" indent="0" algn="l">
              <a:buNone/>
              <a:defRPr sz="3403">
                <a:solidFill>
                  <a:schemeClr val="tx2"/>
                </a:solidFill>
                <a:latin typeface="Verdana" panose="020B0604030504040204" pitchFamily="34" charset="0"/>
                <a:ea typeface="Verdana" panose="020B0604030504040204" pitchFamily="34" charset="0"/>
                <a:cs typeface="Verdana" panose="020B0604030504040204" pitchFamily="34" charset="0"/>
              </a:defRPr>
            </a:lvl1pPr>
            <a:lvl2pPr>
              <a:buNone/>
              <a:defRPr/>
            </a:lvl2pPr>
            <a:lvl3pPr>
              <a:buNone/>
              <a:defRPr/>
            </a:lvl3pPr>
            <a:lvl4pPr>
              <a:buNone/>
              <a:defRPr/>
            </a:lvl4pPr>
            <a:lvl5pPr>
              <a:buNone/>
              <a:defRPr/>
            </a:lvl5pPr>
          </a:lstStyle>
          <a:p>
            <a:pPr lvl="0"/>
            <a:r>
              <a:rPr lang="en-US" dirty="0"/>
              <a:t>Click to edit Master text styles</a:t>
            </a:r>
          </a:p>
        </p:txBody>
      </p:sp>
    </p:spTree>
    <p:extLst>
      <p:ext uri="{BB962C8B-B14F-4D97-AF65-F5344CB8AC3E}">
        <p14:creationId xmlns:p14="http://schemas.microsoft.com/office/powerpoint/2010/main" val="53747014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Content Master">
    <p:bg>
      <p:bgPr>
        <a:solidFill>
          <a:srgbClr val="EDEDED"/>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4" name="Object 3"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2400"/>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494769"/>
            <a:ext cx="11793979" cy="4643751"/>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Tree>
    <p:extLst>
      <p:ext uri="{BB962C8B-B14F-4D97-AF65-F5344CB8AC3E}">
        <p14:creationId xmlns:p14="http://schemas.microsoft.com/office/powerpoint/2010/main" val="477265373"/>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userDrawn="1">
  <p:cSld name="2_Vide">
    <p:bg>
      <p:bgPr>
        <a:solidFill>
          <a:srgbClr val="EDEDED"/>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411668586"/>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_Content Master">
    <p:bg>
      <p:bgPr>
        <a:solidFill>
          <a:schemeClr val="bg1"/>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4" name="Object 3"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3403"/>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494769"/>
            <a:ext cx="11793979" cy="4643751"/>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Tree>
    <p:extLst>
      <p:ext uri="{BB962C8B-B14F-4D97-AF65-F5344CB8AC3E}">
        <p14:creationId xmlns:p14="http://schemas.microsoft.com/office/powerpoint/2010/main" val="415746958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3_Content Master">
    <p:bg>
      <p:bgPr>
        <a:solidFill>
          <a:schemeClr val="bg1"/>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5" imgW="360" imgH="360" progId="">
                  <p:embed/>
                </p:oleObj>
              </mc:Choice>
              <mc:Fallback>
                <p:oleObj name="think-cell Slide" r:id="rId5" imgW="360" imgH="360" progId="">
                  <p:embed/>
                  <p:pic>
                    <p:nvPicPr>
                      <p:cNvPr id="4" name="Object 3" hidden="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2400"/>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2" y="1494769"/>
            <a:ext cx="5573288" cy="4643751"/>
          </a:xfrm>
        </p:spPr>
        <p:txBody>
          <a:bodyPr/>
          <a:lstStyle>
            <a:lvl1pPr>
              <a:buClr>
                <a:schemeClr val="accent2"/>
              </a:buClr>
              <a:defRPr sz="1800" b="0"/>
            </a:lvl1pPr>
            <a:lvl2pPr marL="680793" indent="-262052">
              <a:buFont typeface="Arial" panose="020B0604020202020204" pitchFamily="34" charset="0"/>
              <a:buChar char="̶"/>
              <a:defRPr sz="1600"/>
            </a:lvl2pPr>
            <a:lvl3pPr marL="972562" indent="-237737">
              <a:defRPr sz="1400"/>
            </a:lvl3pPr>
            <a:lvl4pPr marL="1264331" indent="-237737">
              <a:buFont typeface="Courier New" panose="02070309020205020404" pitchFamily="49" charset="0"/>
              <a:buChar char="o"/>
              <a:defRPr sz="1800"/>
            </a:lvl4pPr>
            <a:lvl5pPr>
              <a:buNone/>
              <a:defRPr/>
            </a:lvl5pPr>
          </a:lstStyle>
          <a:p>
            <a:pPr lvl="0"/>
            <a:r>
              <a:rPr lang="en-US" noProof="0" dirty="0"/>
              <a:t>Click to edit Master text style</a:t>
            </a:r>
          </a:p>
          <a:p>
            <a:pPr lvl="1"/>
            <a:r>
              <a:rPr lang="en-US" noProof="0" dirty="0"/>
              <a:t>Text style level 2</a:t>
            </a:r>
          </a:p>
          <a:p>
            <a:pPr lvl="2"/>
            <a:r>
              <a:rPr lang="en-US" noProof="0" dirty="0"/>
              <a:t>Text style level 3</a:t>
            </a:r>
          </a:p>
        </p:txBody>
      </p:sp>
      <p:sp>
        <p:nvSpPr>
          <p:cNvPr id="6" name="Text Placeholder 5">
            <a:extLst>
              <a:ext uri="{FF2B5EF4-FFF2-40B4-BE49-F238E27FC236}">
                <a16:creationId xmlns:a16="http://schemas.microsoft.com/office/drawing/2014/main" id="{CA6792A8-BC96-41EE-BA9A-D2A050377FAB}"/>
              </a:ext>
            </a:extLst>
          </p:cNvPr>
          <p:cNvSpPr>
            <a:spLocks noGrp="1"/>
          </p:cNvSpPr>
          <p:nvPr>
            <p:ph type="body" sz="quarter" idx="10"/>
          </p:nvPr>
        </p:nvSpPr>
        <p:spPr>
          <a:xfrm>
            <a:off x="6303963" y="1495425"/>
            <a:ext cx="5568950" cy="4643095"/>
          </a:xfrm>
        </p:spPr>
        <p:txBody>
          <a:bodyPr/>
          <a:lstStyle>
            <a:lvl1pPr>
              <a:defRPr sz="1800"/>
            </a:lvl1pPr>
            <a:lvl2pPr>
              <a:defRPr sz="1600"/>
            </a:lvl2pPr>
            <a:lvl3pPr>
              <a:defRPr sz="1400"/>
            </a:lvl3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923387747"/>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3_Vide">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03717847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_Content &amp; Leadline">
    <p:spTree>
      <p:nvGrpSpPr>
        <p:cNvPr id="1" name=""/>
        <p:cNvGrpSpPr/>
        <p:nvPr/>
      </p:nvGrpSpPr>
      <p:grpSpPr>
        <a:xfrm>
          <a:off x="0" y="0"/>
          <a:ext cx="0" cy="0"/>
          <a:chOff x="0" y="0"/>
          <a:chExt cx="0" cy="0"/>
        </a:xfrm>
      </p:grpSpPr>
      <p:sp>
        <p:nvSpPr>
          <p:cNvPr id="12" name="Freeform 11"/>
          <p:cNvSpPr/>
          <p:nvPr userDrawn="1"/>
        </p:nvSpPr>
        <p:spPr>
          <a:xfrm flipH="1">
            <a:off x="9343145" y="-8075"/>
            <a:ext cx="2856932" cy="1787822"/>
          </a:xfrm>
          <a:custGeom>
            <a:avLst/>
            <a:gdLst>
              <a:gd name="connsiteX0" fmla="*/ 4549 w 4367284"/>
              <a:gd name="connsiteY0" fmla="*/ 0 h 1287439"/>
              <a:gd name="connsiteX1" fmla="*/ 4226257 w 4367284"/>
              <a:gd name="connsiteY1" fmla="*/ 0 h 1287439"/>
              <a:gd name="connsiteX2" fmla="*/ 4367284 w 4367284"/>
              <a:gd name="connsiteY2" fmla="*/ 746078 h 1287439"/>
              <a:gd name="connsiteX3" fmla="*/ 0 w 4367284"/>
              <a:gd name="connsiteY3" fmla="*/ 1287439 h 1287439"/>
              <a:gd name="connsiteX4" fmla="*/ 4549 w 4367284"/>
              <a:gd name="connsiteY4" fmla="*/ 0 h 1287439"/>
              <a:gd name="connsiteX0" fmla="*/ 4549 w 4367353"/>
              <a:gd name="connsiteY0" fmla="*/ 0 h 1287439"/>
              <a:gd name="connsiteX1" fmla="*/ 4226257 w 4367353"/>
              <a:gd name="connsiteY1" fmla="*/ 0 h 1287439"/>
              <a:gd name="connsiteX2" fmla="*/ 4367284 w 4367353"/>
              <a:gd name="connsiteY2" fmla="*/ 746078 h 1287439"/>
              <a:gd name="connsiteX3" fmla="*/ 0 w 4367353"/>
              <a:gd name="connsiteY3" fmla="*/ 1287439 h 1287439"/>
              <a:gd name="connsiteX4" fmla="*/ 4549 w 4367353"/>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476564"/>
              <a:gd name="connsiteX1" fmla="*/ 4226257 w 4367392"/>
              <a:gd name="connsiteY1" fmla="*/ 0 h 1476564"/>
              <a:gd name="connsiteX2" fmla="*/ 4367284 w 4367392"/>
              <a:gd name="connsiteY2" fmla="*/ 746078 h 1476564"/>
              <a:gd name="connsiteX3" fmla="*/ 0 w 4367392"/>
              <a:gd name="connsiteY3" fmla="*/ 1287439 h 1476564"/>
              <a:gd name="connsiteX4" fmla="*/ 4549 w 4367392"/>
              <a:gd name="connsiteY4" fmla="*/ 0 h 1476564"/>
              <a:gd name="connsiteX0" fmla="*/ 4549 w 4367392"/>
              <a:gd name="connsiteY0" fmla="*/ 0 h 1455845"/>
              <a:gd name="connsiteX1" fmla="*/ 4226257 w 4367392"/>
              <a:gd name="connsiteY1" fmla="*/ 0 h 1455845"/>
              <a:gd name="connsiteX2" fmla="*/ 4367284 w 4367392"/>
              <a:gd name="connsiteY2" fmla="*/ 746078 h 1455845"/>
              <a:gd name="connsiteX3" fmla="*/ 0 w 4367392"/>
              <a:gd name="connsiteY3" fmla="*/ 1287439 h 1455845"/>
              <a:gd name="connsiteX4" fmla="*/ 4549 w 4367392"/>
              <a:gd name="connsiteY4" fmla="*/ 0 h 1455845"/>
              <a:gd name="connsiteX0" fmla="*/ 4549 w 4367392"/>
              <a:gd name="connsiteY0" fmla="*/ 0 h 1474528"/>
              <a:gd name="connsiteX1" fmla="*/ 4226257 w 4367392"/>
              <a:gd name="connsiteY1" fmla="*/ 0 h 1474528"/>
              <a:gd name="connsiteX2" fmla="*/ 4367284 w 4367392"/>
              <a:gd name="connsiteY2" fmla="*/ 746078 h 1474528"/>
              <a:gd name="connsiteX3" fmla="*/ 0 w 4367392"/>
              <a:gd name="connsiteY3" fmla="*/ 1287439 h 1474528"/>
              <a:gd name="connsiteX4" fmla="*/ 4549 w 4367392"/>
              <a:gd name="connsiteY4" fmla="*/ 0 h 147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67392" h="1474528">
                <a:moveTo>
                  <a:pt x="4549" y="0"/>
                </a:moveTo>
                <a:lnTo>
                  <a:pt x="4226257" y="0"/>
                </a:lnTo>
                <a:cubicBezTo>
                  <a:pt x="4309660" y="189553"/>
                  <a:pt x="4370317" y="224429"/>
                  <a:pt x="4367284" y="746078"/>
                </a:cubicBezTo>
                <a:cubicBezTo>
                  <a:pt x="3311857" y="962927"/>
                  <a:pt x="1501253" y="1857612"/>
                  <a:pt x="0" y="1287439"/>
                </a:cubicBezTo>
                <a:cubicBezTo>
                  <a:pt x="1516" y="858293"/>
                  <a:pt x="3033" y="429146"/>
                  <a:pt x="4549" y="0"/>
                </a:cubicBezTo>
                <a:close/>
              </a:path>
            </a:pathLst>
          </a:custGeom>
          <a:solidFill>
            <a:schemeClr val="accent5"/>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4" dirty="0">
              <a:solidFill>
                <a:schemeClr val="tx2">
                  <a:lumMod val="50000"/>
                </a:schemeClr>
              </a:solidFill>
            </a:endParaRPr>
          </a:p>
        </p:txBody>
      </p:sp>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6" imgW="360" imgH="360" progId="">
                  <p:embed/>
                </p:oleObj>
              </mc:Choice>
              <mc:Fallback>
                <p:oleObj name="think-cell Slide" r:id="rId6" imgW="360" imgH="360" progId="">
                  <p:embed/>
                  <p:pic>
                    <p:nvPicPr>
                      <p:cNvPr id="4" name="Object 3"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a:xfrm>
            <a:off x="6" y="1"/>
            <a:ext cx="9197588" cy="1062180"/>
          </a:xfrm>
        </p:spPr>
        <p:txBody>
          <a:bodyPr/>
          <a:lstStyle>
            <a:lvl1pPr>
              <a:defRPr sz="2400"/>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955801"/>
            <a:ext cx="11793979" cy="4026560"/>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
        <p:nvSpPr>
          <p:cNvPr id="8" name="Espace réservé du texte 7"/>
          <p:cNvSpPr>
            <a:spLocks noGrp="1"/>
          </p:cNvSpPr>
          <p:nvPr>
            <p:ph type="body" sz="quarter" idx="11" hasCustomPrompt="1"/>
            <p:custDataLst>
              <p:tags r:id="rId4"/>
            </p:custDataLst>
          </p:nvPr>
        </p:nvSpPr>
        <p:spPr>
          <a:xfrm>
            <a:off x="398142" y="1495451"/>
            <a:ext cx="9857879" cy="460353"/>
          </a:xfrm>
        </p:spPr>
        <p:txBody>
          <a:bodyPr/>
          <a:lstStyle>
            <a:lvl1pPr marL="0" indent="0">
              <a:buNone/>
              <a:defRPr sz="3063" b="1">
                <a:solidFill>
                  <a:schemeClr val="accent2"/>
                </a:solidFill>
              </a:defRPr>
            </a:lvl1pPr>
          </a:lstStyle>
          <a:p>
            <a:pPr lvl="0"/>
            <a:r>
              <a:rPr lang="fr-FR" dirty="0"/>
              <a:t>Click to </a:t>
            </a:r>
            <a:r>
              <a:rPr lang="fr-FR" dirty="0" err="1"/>
              <a:t>edit</a:t>
            </a:r>
            <a:r>
              <a:rPr lang="fr-FR" dirty="0"/>
              <a:t> Master </a:t>
            </a:r>
            <a:r>
              <a:rPr lang="fr-FR" dirty="0" err="1"/>
              <a:t>text</a:t>
            </a:r>
            <a:r>
              <a:rPr lang="fr-FR" dirty="0"/>
              <a:t> style</a:t>
            </a:r>
          </a:p>
        </p:txBody>
      </p:sp>
    </p:spTree>
    <p:extLst>
      <p:ext uri="{BB962C8B-B14F-4D97-AF65-F5344CB8AC3E}">
        <p14:creationId xmlns:p14="http://schemas.microsoft.com/office/powerpoint/2010/main" val="1982131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Vide">
    <p:bg>
      <p:bgPr>
        <a:solidFill>
          <a:srgbClr val="EDEDED"/>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Freeform 8"/>
          <p:cNvSpPr/>
          <p:nvPr userDrawn="1"/>
        </p:nvSpPr>
        <p:spPr>
          <a:xfrm flipH="1">
            <a:off x="-2" y="5"/>
            <a:ext cx="5677239" cy="6089301"/>
          </a:xfrm>
          <a:custGeom>
            <a:avLst/>
            <a:gdLst>
              <a:gd name="connsiteX0" fmla="*/ 0 w 5970850"/>
              <a:gd name="connsiteY0" fmla="*/ 0 h 2083136"/>
              <a:gd name="connsiteX1" fmla="*/ 5970850 w 5970850"/>
              <a:gd name="connsiteY1" fmla="*/ 0 h 2083136"/>
              <a:gd name="connsiteX2" fmla="*/ 5970850 w 5970850"/>
              <a:gd name="connsiteY2" fmla="*/ 726675 h 2083136"/>
              <a:gd name="connsiteX3" fmla="*/ 4614389 w 5970850"/>
              <a:gd name="connsiteY3" fmla="*/ 2083136 h 2083136"/>
              <a:gd name="connsiteX4" fmla="*/ 0 w 5970850"/>
              <a:gd name="connsiteY4" fmla="*/ 0 h 208313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8795"/>
              <a:gd name="connsiteX1" fmla="*/ 5970850 w 5970850"/>
              <a:gd name="connsiteY1" fmla="*/ 0 h 2088795"/>
              <a:gd name="connsiteX2" fmla="*/ 5970850 w 5970850"/>
              <a:gd name="connsiteY2" fmla="*/ 726675 h 2088795"/>
              <a:gd name="connsiteX3" fmla="*/ 4568669 w 5970850"/>
              <a:gd name="connsiteY3" fmla="*/ 2086946 h 2088795"/>
              <a:gd name="connsiteX4" fmla="*/ 0 w 5970850"/>
              <a:gd name="connsiteY4" fmla="*/ 0 h 2088795"/>
              <a:gd name="connsiteX0" fmla="*/ 0 w 5970850"/>
              <a:gd name="connsiteY0" fmla="*/ 0 h 2088947"/>
              <a:gd name="connsiteX1" fmla="*/ 5970850 w 5970850"/>
              <a:gd name="connsiteY1" fmla="*/ 0 h 2088947"/>
              <a:gd name="connsiteX2" fmla="*/ 5970850 w 5970850"/>
              <a:gd name="connsiteY2" fmla="*/ 726675 h 2088947"/>
              <a:gd name="connsiteX3" fmla="*/ 4568669 w 5970850"/>
              <a:gd name="connsiteY3" fmla="*/ 2086946 h 2088947"/>
              <a:gd name="connsiteX4" fmla="*/ 0 w 5970850"/>
              <a:gd name="connsiteY4" fmla="*/ 0 h 2088947"/>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70850"/>
              <a:gd name="connsiteY0" fmla="*/ 0 h 2086946"/>
              <a:gd name="connsiteX1" fmla="*/ 5970850 w 5970850"/>
              <a:gd name="connsiteY1" fmla="*/ 0 h 2086946"/>
              <a:gd name="connsiteX2" fmla="*/ 5970850 w 5970850"/>
              <a:gd name="connsiteY2" fmla="*/ 726675 h 2086946"/>
              <a:gd name="connsiteX3" fmla="*/ 4568669 w 5970850"/>
              <a:gd name="connsiteY3" fmla="*/ 2086946 h 2086946"/>
              <a:gd name="connsiteX4" fmla="*/ 0 w 5970850"/>
              <a:gd name="connsiteY4" fmla="*/ 0 h 2086946"/>
              <a:gd name="connsiteX0" fmla="*/ 0 w 5925130"/>
              <a:gd name="connsiteY0" fmla="*/ 0 h 2086946"/>
              <a:gd name="connsiteX1" fmla="*/ 5925130 w 5925130"/>
              <a:gd name="connsiteY1" fmla="*/ 0 h 2086946"/>
              <a:gd name="connsiteX2" fmla="*/ 5925130 w 5925130"/>
              <a:gd name="connsiteY2" fmla="*/ 726675 h 2086946"/>
              <a:gd name="connsiteX3" fmla="*/ 4522949 w 5925130"/>
              <a:gd name="connsiteY3" fmla="*/ 2086946 h 2086946"/>
              <a:gd name="connsiteX4" fmla="*/ 0 w 592513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86946"/>
              <a:gd name="connsiteX1" fmla="*/ 5940370 w 5940370"/>
              <a:gd name="connsiteY1" fmla="*/ 0 h 2086946"/>
              <a:gd name="connsiteX2" fmla="*/ 5940370 w 5940370"/>
              <a:gd name="connsiteY2" fmla="*/ 726675 h 2086946"/>
              <a:gd name="connsiteX3" fmla="*/ 4538189 w 5940370"/>
              <a:gd name="connsiteY3" fmla="*/ 2086946 h 2086946"/>
              <a:gd name="connsiteX4" fmla="*/ 0 w 5940370"/>
              <a:gd name="connsiteY4" fmla="*/ 0 h 2086946"/>
              <a:gd name="connsiteX0" fmla="*/ 0 w 5940370"/>
              <a:gd name="connsiteY0" fmla="*/ 0 h 2075516"/>
              <a:gd name="connsiteX1" fmla="*/ 5940370 w 5940370"/>
              <a:gd name="connsiteY1" fmla="*/ 0 h 2075516"/>
              <a:gd name="connsiteX2" fmla="*/ 5940370 w 5940370"/>
              <a:gd name="connsiteY2" fmla="*/ 726675 h 2075516"/>
              <a:gd name="connsiteX3" fmla="*/ 4583909 w 5940370"/>
              <a:gd name="connsiteY3" fmla="*/ 2075516 h 2075516"/>
              <a:gd name="connsiteX4" fmla="*/ 0 w 5940370"/>
              <a:gd name="connsiteY4" fmla="*/ 0 h 2075516"/>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8390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528"/>
              <a:gd name="connsiteX1" fmla="*/ 5940370 w 5940370"/>
              <a:gd name="connsiteY1" fmla="*/ 0 h 2075528"/>
              <a:gd name="connsiteX2" fmla="*/ 5940370 w 5940370"/>
              <a:gd name="connsiteY2" fmla="*/ 726675 h 2075528"/>
              <a:gd name="connsiteX3" fmla="*/ 4568669 w 5940370"/>
              <a:gd name="connsiteY3" fmla="*/ 2075516 h 2075528"/>
              <a:gd name="connsiteX4" fmla="*/ 0 w 5940370"/>
              <a:gd name="connsiteY4" fmla="*/ 0 h 2075528"/>
              <a:gd name="connsiteX0" fmla="*/ 0 w 5940370"/>
              <a:gd name="connsiteY0" fmla="*/ 0 h 2075720"/>
              <a:gd name="connsiteX1" fmla="*/ 5940370 w 5940370"/>
              <a:gd name="connsiteY1" fmla="*/ 0 h 2075720"/>
              <a:gd name="connsiteX2" fmla="*/ 5940370 w 5940370"/>
              <a:gd name="connsiteY2" fmla="*/ 726675 h 2075720"/>
              <a:gd name="connsiteX3" fmla="*/ 4568669 w 5940370"/>
              <a:gd name="connsiteY3" fmla="*/ 2075516 h 2075720"/>
              <a:gd name="connsiteX4" fmla="*/ 0 w 5940370"/>
              <a:gd name="connsiteY4" fmla="*/ 0 h 2075720"/>
              <a:gd name="connsiteX0" fmla="*/ 0 w 5940370"/>
              <a:gd name="connsiteY0" fmla="*/ 0 h 5394042"/>
              <a:gd name="connsiteX1" fmla="*/ 5940370 w 5940370"/>
              <a:gd name="connsiteY1" fmla="*/ 0 h 5394042"/>
              <a:gd name="connsiteX2" fmla="*/ 5940370 w 5940370"/>
              <a:gd name="connsiteY2" fmla="*/ 726675 h 5394042"/>
              <a:gd name="connsiteX3" fmla="*/ 2709867 w 5940370"/>
              <a:gd name="connsiteY3" fmla="*/ 5394001 h 5394042"/>
              <a:gd name="connsiteX4" fmla="*/ 0 w 5940370"/>
              <a:gd name="connsiteY4" fmla="*/ 0 h 5394042"/>
              <a:gd name="connsiteX0" fmla="*/ 0 w 5940370"/>
              <a:gd name="connsiteY0" fmla="*/ 0 h 5381930"/>
              <a:gd name="connsiteX1" fmla="*/ 5940370 w 5940370"/>
              <a:gd name="connsiteY1" fmla="*/ 0 h 5381930"/>
              <a:gd name="connsiteX2" fmla="*/ 5940370 w 5940370"/>
              <a:gd name="connsiteY2" fmla="*/ 726675 h 5381930"/>
              <a:gd name="connsiteX3" fmla="*/ 2722865 w 5940370"/>
              <a:gd name="connsiteY3" fmla="*/ 5381889 h 5381930"/>
              <a:gd name="connsiteX4" fmla="*/ 0 w 5940370"/>
              <a:gd name="connsiteY4" fmla="*/ 0 h 5381930"/>
              <a:gd name="connsiteX0" fmla="*/ 0 w 5940370"/>
              <a:gd name="connsiteY0" fmla="*/ 0 h 5489299"/>
              <a:gd name="connsiteX1" fmla="*/ 5940370 w 5940370"/>
              <a:gd name="connsiteY1" fmla="*/ 0 h 5489299"/>
              <a:gd name="connsiteX2" fmla="*/ 5920872 w 5940370"/>
              <a:gd name="connsiteY2" fmla="*/ 5183618 h 5489299"/>
              <a:gd name="connsiteX3" fmla="*/ 2722865 w 5940370"/>
              <a:gd name="connsiteY3" fmla="*/ 5381889 h 5489299"/>
              <a:gd name="connsiteX4" fmla="*/ 0 w 5940370"/>
              <a:gd name="connsiteY4" fmla="*/ 0 h 5489299"/>
              <a:gd name="connsiteX0" fmla="*/ 0 w 5942246"/>
              <a:gd name="connsiteY0" fmla="*/ 0 h 5489299"/>
              <a:gd name="connsiteX1" fmla="*/ 5940370 w 5942246"/>
              <a:gd name="connsiteY1" fmla="*/ 0 h 5489299"/>
              <a:gd name="connsiteX2" fmla="*/ 5940370 w 5942246"/>
              <a:gd name="connsiteY2" fmla="*/ 5183618 h 5489299"/>
              <a:gd name="connsiteX3" fmla="*/ 2722865 w 5942246"/>
              <a:gd name="connsiteY3" fmla="*/ 5381889 h 5489299"/>
              <a:gd name="connsiteX4" fmla="*/ 0 w 5942246"/>
              <a:gd name="connsiteY4" fmla="*/ 0 h 5489299"/>
              <a:gd name="connsiteX0" fmla="*/ 0 w 5942246"/>
              <a:gd name="connsiteY0" fmla="*/ 0 h 5709307"/>
              <a:gd name="connsiteX1" fmla="*/ 5940370 w 5942246"/>
              <a:gd name="connsiteY1" fmla="*/ 0 h 5709307"/>
              <a:gd name="connsiteX2" fmla="*/ 5940370 w 5942246"/>
              <a:gd name="connsiteY2" fmla="*/ 5183618 h 5709307"/>
              <a:gd name="connsiteX3" fmla="*/ 2722865 w 5942246"/>
              <a:gd name="connsiteY3" fmla="*/ 5381889 h 5709307"/>
              <a:gd name="connsiteX4" fmla="*/ 0 w 5942246"/>
              <a:gd name="connsiteY4" fmla="*/ 0 h 5709307"/>
              <a:gd name="connsiteX0" fmla="*/ 0 w 5942246"/>
              <a:gd name="connsiteY0" fmla="*/ 0 h 5672586"/>
              <a:gd name="connsiteX1" fmla="*/ 5940370 w 5942246"/>
              <a:gd name="connsiteY1" fmla="*/ 0 h 5672586"/>
              <a:gd name="connsiteX2" fmla="*/ 5940370 w 5942246"/>
              <a:gd name="connsiteY2" fmla="*/ 5183618 h 5672586"/>
              <a:gd name="connsiteX3" fmla="*/ 2722865 w 5942246"/>
              <a:gd name="connsiteY3" fmla="*/ 5381889 h 5672586"/>
              <a:gd name="connsiteX4" fmla="*/ 0 w 5942246"/>
              <a:gd name="connsiteY4" fmla="*/ 0 h 5672586"/>
              <a:gd name="connsiteX0" fmla="*/ 0 w 5942246"/>
              <a:gd name="connsiteY0" fmla="*/ 0 h 5948634"/>
              <a:gd name="connsiteX1" fmla="*/ 5940370 w 5942246"/>
              <a:gd name="connsiteY1" fmla="*/ 0 h 5948634"/>
              <a:gd name="connsiteX2" fmla="*/ 5940370 w 5942246"/>
              <a:gd name="connsiteY2" fmla="*/ 5183618 h 5948634"/>
              <a:gd name="connsiteX3" fmla="*/ 2722865 w 5942246"/>
              <a:gd name="connsiteY3" fmla="*/ 5381889 h 5948634"/>
              <a:gd name="connsiteX4" fmla="*/ 0 w 5942246"/>
              <a:gd name="connsiteY4" fmla="*/ 0 h 5948634"/>
              <a:gd name="connsiteX0" fmla="*/ 0 w 5942246"/>
              <a:gd name="connsiteY0" fmla="*/ 0 h 5931549"/>
              <a:gd name="connsiteX1" fmla="*/ 5940370 w 5942246"/>
              <a:gd name="connsiteY1" fmla="*/ 0 h 5931549"/>
              <a:gd name="connsiteX2" fmla="*/ 5940370 w 5942246"/>
              <a:gd name="connsiteY2" fmla="*/ 5183618 h 5931549"/>
              <a:gd name="connsiteX3" fmla="*/ 2722865 w 5942246"/>
              <a:gd name="connsiteY3" fmla="*/ 5381889 h 5931549"/>
              <a:gd name="connsiteX4" fmla="*/ 0 w 5942246"/>
              <a:gd name="connsiteY4" fmla="*/ 0 h 5931549"/>
              <a:gd name="connsiteX0" fmla="*/ 0 w 5942246"/>
              <a:gd name="connsiteY0" fmla="*/ 0 h 5944852"/>
              <a:gd name="connsiteX1" fmla="*/ 5940370 w 5942246"/>
              <a:gd name="connsiteY1" fmla="*/ 0 h 5944852"/>
              <a:gd name="connsiteX2" fmla="*/ 5940370 w 5942246"/>
              <a:gd name="connsiteY2" fmla="*/ 5183618 h 5944852"/>
              <a:gd name="connsiteX3" fmla="*/ 2781359 w 5942246"/>
              <a:gd name="connsiteY3" fmla="*/ 5400056 h 5944852"/>
              <a:gd name="connsiteX4" fmla="*/ 0 w 5942246"/>
              <a:gd name="connsiteY4" fmla="*/ 0 h 5944852"/>
              <a:gd name="connsiteX0" fmla="*/ 0 w 5942246"/>
              <a:gd name="connsiteY0" fmla="*/ 0 h 5944852"/>
              <a:gd name="connsiteX1" fmla="*/ 5940370 w 5942246"/>
              <a:gd name="connsiteY1" fmla="*/ 0 h 5944852"/>
              <a:gd name="connsiteX2" fmla="*/ 5940370 w 5942246"/>
              <a:gd name="connsiteY2" fmla="*/ 5183618 h 5944852"/>
              <a:gd name="connsiteX3" fmla="*/ 2781359 w 5942246"/>
              <a:gd name="connsiteY3" fmla="*/ 5400056 h 5944852"/>
              <a:gd name="connsiteX4" fmla="*/ 0 w 5942246"/>
              <a:gd name="connsiteY4" fmla="*/ 0 h 5944852"/>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00827"/>
              <a:gd name="connsiteX1" fmla="*/ 5940370 w 5942246"/>
              <a:gd name="connsiteY1" fmla="*/ 0 h 5900827"/>
              <a:gd name="connsiteX2" fmla="*/ 5940370 w 5942246"/>
              <a:gd name="connsiteY2" fmla="*/ 5183618 h 5900827"/>
              <a:gd name="connsiteX3" fmla="*/ 2709867 w 5942246"/>
              <a:gd name="connsiteY3" fmla="*/ 5339500 h 5900827"/>
              <a:gd name="connsiteX4" fmla="*/ 0 w 5942246"/>
              <a:gd name="connsiteY4" fmla="*/ 0 h 5900827"/>
              <a:gd name="connsiteX0" fmla="*/ 0 w 5942246"/>
              <a:gd name="connsiteY0" fmla="*/ 0 h 5938447"/>
              <a:gd name="connsiteX1" fmla="*/ 5940370 w 5942246"/>
              <a:gd name="connsiteY1" fmla="*/ 0 h 5938447"/>
              <a:gd name="connsiteX2" fmla="*/ 5940370 w 5942246"/>
              <a:gd name="connsiteY2" fmla="*/ 5183618 h 5938447"/>
              <a:gd name="connsiteX3" fmla="*/ 2709867 w 5942246"/>
              <a:gd name="connsiteY3" fmla="*/ 5339500 h 5938447"/>
              <a:gd name="connsiteX4" fmla="*/ 0 w 5942246"/>
              <a:gd name="connsiteY4" fmla="*/ 0 h 59384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2246" h="5938447">
                <a:moveTo>
                  <a:pt x="0" y="0"/>
                </a:moveTo>
                <a:lnTo>
                  <a:pt x="5940370" y="0"/>
                </a:lnTo>
                <a:cubicBezTo>
                  <a:pt x="5933871" y="1727873"/>
                  <a:pt x="5946869" y="3455745"/>
                  <a:pt x="5940370" y="5183618"/>
                </a:cubicBezTo>
                <a:cubicBezTo>
                  <a:pt x="5649138" y="5507350"/>
                  <a:pt x="3902952" y="6614277"/>
                  <a:pt x="2709867" y="5339500"/>
                </a:cubicBezTo>
                <a:cubicBezTo>
                  <a:pt x="3232707" y="4545548"/>
                  <a:pt x="234667" y="1659579"/>
                  <a:pt x="0" y="0"/>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42" dirty="0">
              <a:latin typeface="Arial" pitchFamily="34" charset="0"/>
              <a:cs typeface="Arial" pitchFamily="34" charset="0"/>
            </a:endParaRPr>
          </a:p>
        </p:txBody>
      </p:sp>
      <p:sp>
        <p:nvSpPr>
          <p:cNvPr id="10" name="Title Placeholder 1"/>
          <p:cNvSpPr>
            <a:spLocks noGrp="1"/>
          </p:cNvSpPr>
          <p:nvPr>
            <p:ph type="title"/>
          </p:nvPr>
        </p:nvSpPr>
        <p:spPr>
          <a:xfrm>
            <a:off x="18487" y="33684"/>
            <a:ext cx="5360733" cy="1097280"/>
          </a:xfrm>
          <a:prstGeom prst="rect">
            <a:avLst/>
          </a:prstGeom>
          <a:noFill/>
          <a:ln w="9525" algn="ctr">
            <a:noFill/>
            <a:miter lim="800000"/>
            <a:headEnd/>
            <a:tailEnd/>
          </a:ln>
          <a:effectLst/>
        </p:spPr>
        <p:txBody>
          <a:bodyPr vert="horz" wrap="square" lIns="274320" tIns="36576" rIns="0" bIns="0" numCol="1" anchor="ctr" anchorCtr="0" compatLnSpc="1">
            <a:prstTxWarp prst="textNoShape">
              <a:avLst/>
            </a:prstTxWarp>
          </a:bodyPr>
          <a:lstStyle>
            <a:lvl1pPr>
              <a:defRPr b="0">
                <a:solidFill>
                  <a:schemeClr val="bg1"/>
                </a:solidFill>
                <a:effectLst/>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pic>
        <p:nvPicPr>
          <p:cNvPr id="11"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5">
            <a:extLst>
              <a:ext uri="{96DAC541-7B7A-43D3-8B79-37D633B846F1}">
                <asvg:svgBlip xmlns:asvg="http://schemas.microsoft.com/office/drawing/2016/SVG/main" r:embed="rId6"/>
              </a:ext>
            </a:extLst>
          </a:blip>
          <a:srcRect l="81836" t="-4713" b="16530"/>
          <a:stretch/>
        </p:blipFill>
        <p:spPr>
          <a:xfrm>
            <a:off x="11351531" y="251520"/>
            <a:ext cx="565808" cy="612832"/>
          </a:xfrm>
          <a:prstGeom prst="rect">
            <a:avLst/>
          </a:prstGeom>
        </p:spPr>
      </p:pic>
    </p:spTree>
    <p:extLst>
      <p:ext uri="{BB962C8B-B14F-4D97-AF65-F5344CB8AC3E}">
        <p14:creationId xmlns:p14="http://schemas.microsoft.com/office/powerpoint/2010/main" val="44007659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3_Content &amp; Leadline">
    <p:spTree>
      <p:nvGrpSpPr>
        <p:cNvPr id="1" name=""/>
        <p:cNvGrpSpPr/>
        <p:nvPr/>
      </p:nvGrpSpPr>
      <p:grpSpPr>
        <a:xfrm>
          <a:off x="0" y="0"/>
          <a:ext cx="0" cy="0"/>
          <a:chOff x="0" y="0"/>
          <a:chExt cx="0" cy="0"/>
        </a:xfrm>
      </p:grpSpPr>
      <p:sp>
        <p:nvSpPr>
          <p:cNvPr id="7" name="Freeform 6"/>
          <p:cNvSpPr/>
          <p:nvPr userDrawn="1"/>
        </p:nvSpPr>
        <p:spPr>
          <a:xfrm>
            <a:off x="-1022" y="-12073"/>
            <a:ext cx="12223287" cy="1578395"/>
          </a:xfrm>
          <a:custGeom>
            <a:avLst/>
            <a:gdLst>
              <a:gd name="connsiteX0" fmla="*/ 4549 w 4367284"/>
              <a:gd name="connsiteY0" fmla="*/ 0 h 1287439"/>
              <a:gd name="connsiteX1" fmla="*/ 4226257 w 4367284"/>
              <a:gd name="connsiteY1" fmla="*/ 0 h 1287439"/>
              <a:gd name="connsiteX2" fmla="*/ 4367284 w 4367284"/>
              <a:gd name="connsiteY2" fmla="*/ 746078 h 1287439"/>
              <a:gd name="connsiteX3" fmla="*/ 0 w 4367284"/>
              <a:gd name="connsiteY3" fmla="*/ 1287439 h 1287439"/>
              <a:gd name="connsiteX4" fmla="*/ 4549 w 4367284"/>
              <a:gd name="connsiteY4" fmla="*/ 0 h 1287439"/>
              <a:gd name="connsiteX0" fmla="*/ 4549 w 4367353"/>
              <a:gd name="connsiteY0" fmla="*/ 0 h 1287439"/>
              <a:gd name="connsiteX1" fmla="*/ 4226257 w 4367353"/>
              <a:gd name="connsiteY1" fmla="*/ 0 h 1287439"/>
              <a:gd name="connsiteX2" fmla="*/ 4367284 w 4367353"/>
              <a:gd name="connsiteY2" fmla="*/ 746078 h 1287439"/>
              <a:gd name="connsiteX3" fmla="*/ 0 w 4367353"/>
              <a:gd name="connsiteY3" fmla="*/ 1287439 h 1287439"/>
              <a:gd name="connsiteX4" fmla="*/ 4549 w 4367353"/>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287439"/>
              <a:gd name="connsiteX1" fmla="*/ 4226257 w 4367392"/>
              <a:gd name="connsiteY1" fmla="*/ 0 h 1287439"/>
              <a:gd name="connsiteX2" fmla="*/ 4367284 w 4367392"/>
              <a:gd name="connsiteY2" fmla="*/ 746078 h 1287439"/>
              <a:gd name="connsiteX3" fmla="*/ 0 w 4367392"/>
              <a:gd name="connsiteY3" fmla="*/ 1287439 h 1287439"/>
              <a:gd name="connsiteX4" fmla="*/ 4549 w 4367392"/>
              <a:gd name="connsiteY4" fmla="*/ 0 h 1287439"/>
              <a:gd name="connsiteX0" fmla="*/ 4549 w 4367392"/>
              <a:gd name="connsiteY0" fmla="*/ 0 h 1476564"/>
              <a:gd name="connsiteX1" fmla="*/ 4226257 w 4367392"/>
              <a:gd name="connsiteY1" fmla="*/ 0 h 1476564"/>
              <a:gd name="connsiteX2" fmla="*/ 4367284 w 4367392"/>
              <a:gd name="connsiteY2" fmla="*/ 746078 h 1476564"/>
              <a:gd name="connsiteX3" fmla="*/ 0 w 4367392"/>
              <a:gd name="connsiteY3" fmla="*/ 1287439 h 1476564"/>
              <a:gd name="connsiteX4" fmla="*/ 4549 w 4367392"/>
              <a:gd name="connsiteY4" fmla="*/ 0 h 1476564"/>
              <a:gd name="connsiteX0" fmla="*/ 4549 w 4367392"/>
              <a:gd name="connsiteY0" fmla="*/ 0 h 1455845"/>
              <a:gd name="connsiteX1" fmla="*/ 4226257 w 4367392"/>
              <a:gd name="connsiteY1" fmla="*/ 0 h 1455845"/>
              <a:gd name="connsiteX2" fmla="*/ 4367284 w 4367392"/>
              <a:gd name="connsiteY2" fmla="*/ 746078 h 1455845"/>
              <a:gd name="connsiteX3" fmla="*/ 0 w 4367392"/>
              <a:gd name="connsiteY3" fmla="*/ 1287439 h 1455845"/>
              <a:gd name="connsiteX4" fmla="*/ 4549 w 4367392"/>
              <a:gd name="connsiteY4" fmla="*/ 0 h 1455845"/>
              <a:gd name="connsiteX0" fmla="*/ 4549 w 4367392"/>
              <a:gd name="connsiteY0" fmla="*/ 0 h 1474528"/>
              <a:gd name="connsiteX1" fmla="*/ 4226257 w 4367392"/>
              <a:gd name="connsiteY1" fmla="*/ 0 h 1474528"/>
              <a:gd name="connsiteX2" fmla="*/ 4367284 w 4367392"/>
              <a:gd name="connsiteY2" fmla="*/ 746078 h 1474528"/>
              <a:gd name="connsiteX3" fmla="*/ 0 w 4367392"/>
              <a:gd name="connsiteY3" fmla="*/ 1287439 h 1474528"/>
              <a:gd name="connsiteX4" fmla="*/ 4549 w 4367392"/>
              <a:gd name="connsiteY4" fmla="*/ 0 h 1474528"/>
              <a:gd name="connsiteX0" fmla="*/ 453 w 4363296"/>
              <a:gd name="connsiteY0" fmla="*/ 0 h 877187"/>
              <a:gd name="connsiteX1" fmla="*/ 4222161 w 4363296"/>
              <a:gd name="connsiteY1" fmla="*/ 0 h 877187"/>
              <a:gd name="connsiteX2" fmla="*/ 4363188 w 4363296"/>
              <a:gd name="connsiteY2" fmla="*/ 746078 h 877187"/>
              <a:gd name="connsiteX3" fmla="*/ 332 w 4363296"/>
              <a:gd name="connsiteY3" fmla="*/ 384125 h 877187"/>
              <a:gd name="connsiteX4" fmla="*/ 453 w 4363296"/>
              <a:gd name="connsiteY4" fmla="*/ 0 h 877187"/>
              <a:gd name="connsiteX0" fmla="*/ 136 w 4362979"/>
              <a:gd name="connsiteY0" fmla="*/ 0 h 902096"/>
              <a:gd name="connsiteX1" fmla="*/ 4221844 w 4362979"/>
              <a:gd name="connsiteY1" fmla="*/ 0 h 902096"/>
              <a:gd name="connsiteX2" fmla="*/ 4362871 w 4362979"/>
              <a:gd name="connsiteY2" fmla="*/ 746078 h 902096"/>
              <a:gd name="connsiteX3" fmla="*/ 8871 w 4362979"/>
              <a:gd name="connsiteY3" fmla="*/ 454973 h 902096"/>
              <a:gd name="connsiteX4" fmla="*/ 136 w 4362979"/>
              <a:gd name="connsiteY4" fmla="*/ 0 h 902096"/>
              <a:gd name="connsiteX0" fmla="*/ 136 w 4362979"/>
              <a:gd name="connsiteY0" fmla="*/ 0 h 787416"/>
              <a:gd name="connsiteX1" fmla="*/ 4221844 w 4362979"/>
              <a:gd name="connsiteY1" fmla="*/ 0 h 787416"/>
              <a:gd name="connsiteX2" fmla="*/ 4362871 w 4362979"/>
              <a:gd name="connsiteY2" fmla="*/ 746078 h 787416"/>
              <a:gd name="connsiteX3" fmla="*/ 8871 w 4362979"/>
              <a:gd name="connsiteY3" fmla="*/ 454973 h 787416"/>
              <a:gd name="connsiteX4" fmla="*/ 136 w 4362979"/>
              <a:gd name="connsiteY4" fmla="*/ 0 h 787416"/>
              <a:gd name="connsiteX0" fmla="*/ 136 w 4362979"/>
              <a:gd name="connsiteY0" fmla="*/ 0 h 828407"/>
              <a:gd name="connsiteX1" fmla="*/ 4221844 w 4362979"/>
              <a:gd name="connsiteY1" fmla="*/ 0 h 828407"/>
              <a:gd name="connsiteX2" fmla="*/ 4362871 w 4362979"/>
              <a:gd name="connsiteY2" fmla="*/ 746078 h 828407"/>
              <a:gd name="connsiteX3" fmla="*/ 8871 w 4362979"/>
              <a:gd name="connsiteY3" fmla="*/ 454973 h 828407"/>
              <a:gd name="connsiteX4" fmla="*/ 136 w 4362979"/>
              <a:gd name="connsiteY4" fmla="*/ 0 h 828407"/>
              <a:gd name="connsiteX0" fmla="*/ 136 w 4398365"/>
              <a:gd name="connsiteY0" fmla="*/ 0 h 613855"/>
              <a:gd name="connsiteX1" fmla="*/ 4221844 w 4398365"/>
              <a:gd name="connsiteY1" fmla="*/ 0 h 613855"/>
              <a:gd name="connsiteX2" fmla="*/ 4398295 w 4398365"/>
              <a:gd name="connsiteY2" fmla="*/ 506965 h 613855"/>
              <a:gd name="connsiteX3" fmla="*/ 8871 w 4398365"/>
              <a:gd name="connsiteY3" fmla="*/ 454973 h 613855"/>
              <a:gd name="connsiteX4" fmla="*/ 136 w 4398365"/>
              <a:gd name="connsiteY4" fmla="*/ 0 h 613855"/>
              <a:gd name="connsiteX0" fmla="*/ 136 w 4398352"/>
              <a:gd name="connsiteY0" fmla="*/ 0 h 613855"/>
              <a:gd name="connsiteX1" fmla="*/ 4221844 w 4398352"/>
              <a:gd name="connsiteY1" fmla="*/ 0 h 613855"/>
              <a:gd name="connsiteX2" fmla="*/ 4398295 w 4398352"/>
              <a:gd name="connsiteY2" fmla="*/ 506965 h 613855"/>
              <a:gd name="connsiteX3" fmla="*/ 8871 w 4398352"/>
              <a:gd name="connsiteY3" fmla="*/ 454973 h 613855"/>
              <a:gd name="connsiteX4" fmla="*/ 136 w 4398352"/>
              <a:gd name="connsiteY4" fmla="*/ 0 h 613855"/>
              <a:gd name="connsiteX0" fmla="*/ 136 w 4398421"/>
              <a:gd name="connsiteY0" fmla="*/ 0 h 613855"/>
              <a:gd name="connsiteX1" fmla="*/ 4288264 w 4398421"/>
              <a:gd name="connsiteY1" fmla="*/ 4428 h 613855"/>
              <a:gd name="connsiteX2" fmla="*/ 4398295 w 4398421"/>
              <a:gd name="connsiteY2" fmla="*/ 506965 h 613855"/>
              <a:gd name="connsiteX3" fmla="*/ 8871 w 4398421"/>
              <a:gd name="connsiteY3" fmla="*/ 454973 h 613855"/>
              <a:gd name="connsiteX4" fmla="*/ 136 w 4398421"/>
              <a:gd name="connsiteY4" fmla="*/ 0 h 613855"/>
              <a:gd name="connsiteX0" fmla="*/ 136 w 4398421"/>
              <a:gd name="connsiteY0" fmla="*/ 0 h 613855"/>
              <a:gd name="connsiteX1" fmla="*/ 4288264 w 4398421"/>
              <a:gd name="connsiteY1" fmla="*/ 4428 h 613855"/>
              <a:gd name="connsiteX2" fmla="*/ 4398295 w 4398421"/>
              <a:gd name="connsiteY2" fmla="*/ 506965 h 613855"/>
              <a:gd name="connsiteX3" fmla="*/ 8871 w 4398421"/>
              <a:gd name="connsiteY3" fmla="*/ 454973 h 613855"/>
              <a:gd name="connsiteX4" fmla="*/ 136 w 4398421"/>
              <a:gd name="connsiteY4" fmla="*/ 0 h 613855"/>
              <a:gd name="connsiteX0" fmla="*/ 136 w 4482229"/>
              <a:gd name="connsiteY0" fmla="*/ 4428 h 618283"/>
              <a:gd name="connsiteX1" fmla="*/ 4465385 w 4482229"/>
              <a:gd name="connsiteY1" fmla="*/ 0 h 618283"/>
              <a:gd name="connsiteX2" fmla="*/ 4398295 w 4482229"/>
              <a:gd name="connsiteY2" fmla="*/ 511393 h 618283"/>
              <a:gd name="connsiteX3" fmla="*/ 8871 w 4482229"/>
              <a:gd name="connsiteY3" fmla="*/ 459401 h 618283"/>
              <a:gd name="connsiteX4" fmla="*/ 136 w 4482229"/>
              <a:gd name="connsiteY4" fmla="*/ 4428 h 618283"/>
              <a:gd name="connsiteX0" fmla="*/ 136 w 4482649"/>
              <a:gd name="connsiteY0" fmla="*/ 4428 h 618283"/>
              <a:gd name="connsiteX1" fmla="*/ 4465385 w 4482649"/>
              <a:gd name="connsiteY1" fmla="*/ 0 h 618283"/>
              <a:gd name="connsiteX2" fmla="*/ 4398295 w 4482649"/>
              <a:gd name="connsiteY2" fmla="*/ 511393 h 618283"/>
              <a:gd name="connsiteX3" fmla="*/ 8871 w 4482649"/>
              <a:gd name="connsiteY3" fmla="*/ 459401 h 618283"/>
              <a:gd name="connsiteX4" fmla="*/ 136 w 4482649"/>
              <a:gd name="connsiteY4" fmla="*/ 4428 h 618283"/>
              <a:gd name="connsiteX0" fmla="*/ 136 w 4478982"/>
              <a:gd name="connsiteY0" fmla="*/ 4428 h 580313"/>
              <a:gd name="connsiteX1" fmla="*/ 4465385 w 4478982"/>
              <a:gd name="connsiteY1" fmla="*/ 0 h 580313"/>
              <a:gd name="connsiteX2" fmla="*/ 4354015 w 4478982"/>
              <a:gd name="connsiteY2" fmla="*/ 467113 h 580313"/>
              <a:gd name="connsiteX3" fmla="*/ 8871 w 4478982"/>
              <a:gd name="connsiteY3" fmla="*/ 459401 h 580313"/>
              <a:gd name="connsiteX4" fmla="*/ 136 w 4478982"/>
              <a:gd name="connsiteY4" fmla="*/ 4428 h 580313"/>
              <a:gd name="connsiteX0" fmla="*/ 13405 w 4492251"/>
              <a:gd name="connsiteY0" fmla="*/ 4428 h 578990"/>
              <a:gd name="connsiteX1" fmla="*/ 4478654 w 4492251"/>
              <a:gd name="connsiteY1" fmla="*/ 0 h 578990"/>
              <a:gd name="connsiteX2" fmla="*/ 4367284 w 4492251"/>
              <a:gd name="connsiteY2" fmla="*/ 467113 h 578990"/>
              <a:gd name="connsiteX3" fmla="*/ 0 w 4492251"/>
              <a:gd name="connsiteY3" fmla="*/ 450546 h 578990"/>
              <a:gd name="connsiteX4" fmla="*/ 13405 w 4492251"/>
              <a:gd name="connsiteY4" fmla="*/ 4428 h 578990"/>
              <a:gd name="connsiteX0" fmla="*/ 428 w 4479274"/>
              <a:gd name="connsiteY0" fmla="*/ 4428 h 578725"/>
              <a:gd name="connsiteX1" fmla="*/ 4465677 w 4479274"/>
              <a:gd name="connsiteY1" fmla="*/ 0 h 578725"/>
              <a:gd name="connsiteX2" fmla="*/ 4354307 w 4479274"/>
              <a:gd name="connsiteY2" fmla="*/ 467113 h 578725"/>
              <a:gd name="connsiteX3" fmla="*/ 521 w 4479274"/>
              <a:gd name="connsiteY3" fmla="*/ 448746 h 578725"/>
              <a:gd name="connsiteX4" fmla="*/ 428 w 4479274"/>
              <a:gd name="connsiteY4" fmla="*/ 4428 h 578725"/>
              <a:gd name="connsiteX0" fmla="*/ 4406 w 4483252"/>
              <a:gd name="connsiteY0" fmla="*/ 4428 h 578990"/>
              <a:gd name="connsiteX1" fmla="*/ 4469655 w 4483252"/>
              <a:gd name="connsiteY1" fmla="*/ 0 h 578990"/>
              <a:gd name="connsiteX2" fmla="*/ 4358285 w 4483252"/>
              <a:gd name="connsiteY2" fmla="*/ 467113 h 578990"/>
              <a:gd name="connsiteX3" fmla="*/ 0 w 4483252"/>
              <a:gd name="connsiteY3" fmla="*/ 450546 h 578990"/>
              <a:gd name="connsiteX4" fmla="*/ 4406 w 4483252"/>
              <a:gd name="connsiteY4" fmla="*/ 4428 h 578990"/>
              <a:gd name="connsiteX0" fmla="*/ 347 w 4484592"/>
              <a:gd name="connsiteY0" fmla="*/ 47621 h 578990"/>
              <a:gd name="connsiteX1" fmla="*/ 4470995 w 4484592"/>
              <a:gd name="connsiteY1" fmla="*/ 0 h 578990"/>
              <a:gd name="connsiteX2" fmla="*/ 4359625 w 4484592"/>
              <a:gd name="connsiteY2" fmla="*/ 467113 h 578990"/>
              <a:gd name="connsiteX3" fmla="*/ 1340 w 4484592"/>
              <a:gd name="connsiteY3" fmla="*/ 450546 h 578990"/>
              <a:gd name="connsiteX4" fmla="*/ 347 w 4484592"/>
              <a:gd name="connsiteY4" fmla="*/ 47621 h 578990"/>
              <a:gd name="connsiteX0" fmla="*/ 1707 w 4483252"/>
              <a:gd name="connsiteY0" fmla="*/ 3528 h 578990"/>
              <a:gd name="connsiteX1" fmla="*/ 4469655 w 4483252"/>
              <a:gd name="connsiteY1" fmla="*/ 0 h 578990"/>
              <a:gd name="connsiteX2" fmla="*/ 4358285 w 4483252"/>
              <a:gd name="connsiteY2" fmla="*/ 467113 h 578990"/>
              <a:gd name="connsiteX3" fmla="*/ 0 w 4483252"/>
              <a:gd name="connsiteY3" fmla="*/ 450546 h 578990"/>
              <a:gd name="connsiteX4" fmla="*/ 1707 w 4483252"/>
              <a:gd name="connsiteY4" fmla="*/ 3528 h 578990"/>
              <a:gd name="connsiteX0" fmla="*/ 427 w 4483771"/>
              <a:gd name="connsiteY0" fmla="*/ 3528 h 578990"/>
              <a:gd name="connsiteX1" fmla="*/ 4470174 w 4483771"/>
              <a:gd name="connsiteY1" fmla="*/ 0 h 578990"/>
              <a:gd name="connsiteX2" fmla="*/ 4358804 w 4483771"/>
              <a:gd name="connsiteY2" fmla="*/ 467113 h 578990"/>
              <a:gd name="connsiteX3" fmla="*/ 519 w 4483771"/>
              <a:gd name="connsiteY3" fmla="*/ 450546 h 578990"/>
              <a:gd name="connsiteX4" fmla="*/ 427 w 4483771"/>
              <a:gd name="connsiteY4" fmla="*/ 3528 h 578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83771" h="578990">
                <a:moveTo>
                  <a:pt x="427" y="3528"/>
                </a:moveTo>
                <a:lnTo>
                  <a:pt x="4470174" y="0"/>
                </a:lnTo>
                <a:cubicBezTo>
                  <a:pt x="4531437" y="87709"/>
                  <a:pt x="4366265" y="304133"/>
                  <a:pt x="4358804" y="467113"/>
                </a:cubicBezTo>
                <a:cubicBezTo>
                  <a:pt x="3662047" y="807946"/>
                  <a:pt x="2834604" y="241390"/>
                  <a:pt x="519" y="450546"/>
                </a:cubicBezTo>
                <a:cubicBezTo>
                  <a:pt x="2035" y="21400"/>
                  <a:pt x="-1089" y="432674"/>
                  <a:pt x="427" y="3528"/>
                </a:cubicBezTo>
                <a:close/>
              </a:path>
            </a:pathLst>
          </a:custGeom>
          <a:solidFill>
            <a:schemeClr val="accent3"/>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4" dirty="0">
              <a:solidFill>
                <a:schemeClr val="tx2">
                  <a:lumMod val="50000"/>
                </a:schemeClr>
              </a:solidFill>
            </a:endParaRPr>
          </a:p>
        </p:txBody>
      </p:sp>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6" imgW="360" imgH="360" progId="">
                  <p:embed/>
                </p:oleObj>
              </mc:Choice>
              <mc:Fallback>
                <p:oleObj name="think-cell Slide" r:id="rId6" imgW="360" imgH="360" progId="">
                  <p:embed/>
                  <p:pic>
                    <p:nvPicPr>
                      <p:cNvPr id="4" name="Object 3"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p:txBody>
          <a:bodyPr/>
          <a:lstStyle>
            <a:lvl1pPr>
              <a:defRPr sz="3403">
                <a:solidFill>
                  <a:schemeClr val="bg1"/>
                </a:solidFill>
              </a:defRPr>
            </a:lvl1pPr>
          </a:lstStyle>
          <a:p>
            <a:r>
              <a:rPr lang="en-US" noProof="0" dirty="0"/>
              <a:t>Click to edit Master title style</a:t>
            </a:r>
            <a:endParaRPr lang="en-US" dirty="0"/>
          </a:p>
        </p:txBody>
      </p:sp>
      <p:sp>
        <p:nvSpPr>
          <p:cNvPr id="3" name="Content Placeholder 2"/>
          <p:cNvSpPr>
            <a:spLocks noGrp="1"/>
          </p:cNvSpPr>
          <p:nvPr>
            <p:ph idx="1" hasCustomPrompt="1"/>
            <p:custDataLst>
              <p:tags r:id="rId3"/>
            </p:custDataLst>
          </p:nvPr>
        </p:nvSpPr>
        <p:spPr>
          <a:xfrm>
            <a:off x="398021" y="1955801"/>
            <a:ext cx="11793979" cy="4026560"/>
          </a:xfrm>
        </p:spPr>
        <p:txBody>
          <a:bodyPr/>
          <a:lstStyle>
            <a:lvl1pPr>
              <a:buClr>
                <a:schemeClr val="accent2"/>
              </a:buClr>
              <a:defRPr b="0"/>
            </a:lvl1pPr>
            <a:lvl2pPr marL="680793" indent="-262052">
              <a:buFont typeface="Arial" panose="020B0604020202020204" pitchFamily="34" charset="0"/>
              <a:buChar char="̶"/>
              <a:defRPr/>
            </a:lvl2pPr>
            <a:lvl3pPr marL="972562" indent="-237737">
              <a:defRPr/>
            </a:lvl3pPr>
            <a:lvl4pPr marL="1264331" indent="-237737">
              <a:buFont typeface="Courier New" panose="02070309020205020404" pitchFamily="49" charset="0"/>
              <a:buChar char="o"/>
              <a:defRPr/>
            </a:lvl4p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
        <p:nvSpPr>
          <p:cNvPr id="8" name="Espace réservé du texte 7"/>
          <p:cNvSpPr>
            <a:spLocks noGrp="1"/>
          </p:cNvSpPr>
          <p:nvPr>
            <p:ph type="body" sz="quarter" idx="11" hasCustomPrompt="1"/>
            <p:custDataLst>
              <p:tags r:id="rId4"/>
            </p:custDataLst>
          </p:nvPr>
        </p:nvSpPr>
        <p:spPr>
          <a:xfrm>
            <a:off x="398140" y="1495451"/>
            <a:ext cx="11813715" cy="460353"/>
          </a:xfrm>
        </p:spPr>
        <p:txBody>
          <a:bodyPr/>
          <a:lstStyle>
            <a:lvl1pPr marL="0" indent="0">
              <a:buNone/>
              <a:defRPr sz="3063" b="1">
                <a:solidFill>
                  <a:schemeClr val="accent2"/>
                </a:solidFill>
              </a:defRPr>
            </a:lvl1pPr>
          </a:lstStyle>
          <a:p>
            <a:pPr lvl="0"/>
            <a:r>
              <a:rPr lang="fr-FR" dirty="0"/>
              <a:t>Click to </a:t>
            </a:r>
            <a:r>
              <a:rPr lang="fr-FR" dirty="0" err="1"/>
              <a:t>edit</a:t>
            </a:r>
            <a:r>
              <a:rPr lang="fr-FR" dirty="0"/>
              <a:t> Master </a:t>
            </a:r>
            <a:r>
              <a:rPr lang="fr-FR" dirty="0" err="1"/>
              <a:t>text</a:t>
            </a:r>
            <a:r>
              <a:rPr lang="fr-FR" dirty="0"/>
              <a:t> style</a:t>
            </a:r>
          </a:p>
        </p:txBody>
      </p:sp>
    </p:spTree>
    <p:extLst>
      <p:ext uri="{BB962C8B-B14F-4D97-AF65-F5344CB8AC3E}">
        <p14:creationId xmlns:p14="http://schemas.microsoft.com/office/powerpoint/2010/main" val="423126863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2_Content Master">
    <p:bg>
      <p:bgPr>
        <a:solidFill>
          <a:schemeClr val="bg1"/>
        </a:solidFill>
        <a:effectLst/>
      </p:bgPr>
    </p:bg>
    <p:spTree>
      <p:nvGrpSpPr>
        <p:cNvPr id="1" name=""/>
        <p:cNvGrpSpPr/>
        <p:nvPr/>
      </p:nvGrpSpPr>
      <p:grpSpPr>
        <a:xfrm>
          <a:off x="0" y="0"/>
          <a:ext cx="0" cy="0"/>
          <a:chOff x="0" y="0"/>
          <a:chExt cx="0" cy="0"/>
        </a:xfrm>
      </p:grpSpPr>
      <p:grpSp>
        <p:nvGrpSpPr>
          <p:cNvPr id="8" name="Group 7"/>
          <p:cNvGrpSpPr/>
          <p:nvPr userDrawn="1"/>
        </p:nvGrpSpPr>
        <p:grpSpPr>
          <a:xfrm>
            <a:off x="-16121" y="1"/>
            <a:ext cx="5818953" cy="6858000"/>
            <a:chOff x="-12091" y="-1"/>
            <a:chExt cx="4907046" cy="5783260"/>
          </a:xfrm>
        </p:grpSpPr>
        <p:sp>
          <p:nvSpPr>
            <p:cNvPr id="5" name="Rectangle 4">
              <a:extLst>
                <a:ext uri="{FF2B5EF4-FFF2-40B4-BE49-F238E27FC236}">
                  <a16:creationId xmlns:a16="http://schemas.microsoft.com/office/drawing/2014/main" id="{9455EBB8-DB3C-45D2-B02F-0B36A58E555B}"/>
                </a:ext>
              </a:extLst>
            </p:cNvPr>
            <p:cNvSpPr/>
            <p:nvPr userDrawn="1"/>
          </p:nvSpPr>
          <p:spPr>
            <a:xfrm>
              <a:off x="-1" y="0"/>
              <a:ext cx="3845326" cy="5783259"/>
            </a:xfrm>
            <a:prstGeom prst="rect">
              <a:avLst/>
            </a:prstGeom>
            <a:solidFill>
              <a:srgbClr val="E6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5524"/>
            </a:p>
          </p:txBody>
        </p:sp>
        <p:sp>
          <p:nvSpPr>
            <p:cNvPr id="7" name="Freeform 13"/>
            <p:cNvSpPr>
              <a:spLocks/>
            </p:cNvSpPr>
            <p:nvPr userDrawn="1"/>
          </p:nvSpPr>
          <p:spPr bwMode="auto">
            <a:xfrm>
              <a:off x="-12091" y="-1"/>
              <a:ext cx="4907046" cy="2458586"/>
            </a:xfrm>
            <a:custGeom>
              <a:avLst/>
              <a:gdLst>
                <a:gd name="T0" fmla="*/ 1586 w 1862"/>
                <a:gd name="T1" fmla="*/ 0 h 2254"/>
                <a:gd name="T2" fmla="*/ 1698 w 1862"/>
                <a:gd name="T3" fmla="*/ 966 h 2254"/>
                <a:gd name="T4" fmla="*/ 359 w 1862"/>
                <a:gd name="T5" fmla="*/ 2142 h 2254"/>
                <a:gd name="T6" fmla="*/ 0 w 1862"/>
                <a:gd name="T7" fmla="*/ 2025 h 2254"/>
                <a:gd name="T8" fmla="*/ 0 w 1862"/>
                <a:gd name="T9" fmla="*/ 0 h 2254"/>
                <a:gd name="T10" fmla="*/ 1586 w 1862"/>
                <a:gd name="T11" fmla="*/ 0 h 2254"/>
                <a:gd name="connsiteX0" fmla="*/ 8542 w 9422"/>
                <a:gd name="connsiteY0" fmla="*/ 28 h 9647"/>
                <a:gd name="connsiteX1" fmla="*/ 9143 w 9422"/>
                <a:gd name="connsiteY1" fmla="*/ 4314 h 9647"/>
                <a:gd name="connsiteX2" fmla="*/ 1952 w 9422"/>
                <a:gd name="connsiteY2" fmla="*/ 9531 h 9647"/>
                <a:gd name="connsiteX3" fmla="*/ 0 w 9422"/>
                <a:gd name="connsiteY3" fmla="*/ 8063 h 9647"/>
                <a:gd name="connsiteX4" fmla="*/ 24 w 9422"/>
                <a:gd name="connsiteY4" fmla="*/ 28 h 9647"/>
                <a:gd name="connsiteX5" fmla="*/ 8542 w 9422"/>
                <a:gd name="connsiteY5" fmla="*/ 28 h 9647"/>
                <a:gd name="connsiteX0" fmla="*/ 9066 w 10000"/>
                <a:gd name="connsiteY0" fmla="*/ 0 h 9971"/>
                <a:gd name="connsiteX1" fmla="*/ 9704 w 10000"/>
                <a:gd name="connsiteY1" fmla="*/ 4443 h 9971"/>
                <a:gd name="connsiteX2" fmla="*/ 2072 w 10000"/>
                <a:gd name="connsiteY2" fmla="*/ 9851 h 9971"/>
                <a:gd name="connsiteX3" fmla="*/ 0 w 10000"/>
                <a:gd name="connsiteY3" fmla="*/ 8329 h 9971"/>
                <a:gd name="connsiteX4" fmla="*/ 25 w 10000"/>
                <a:gd name="connsiteY4" fmla="*/ 0 h 9971"/>
                <a:gd name="connsiteX5" fmla="*/ 9066 w 10000"/>
                <a:gd name="connsiteY5" fmla="*/ 0 h 9971"/>
                <a:gd name="connsiteX0" fmla="*/ 9066 w 10000"/>
                <a:gd name="connsiteY0" fmla="*/ 0 h 9813"/>
                <a:gd name="connsiteX1" fmla="*/ 9704 w 10000"/>
                <a:gd name="connsiteY1" fmla="*/ 4456 h 9813"/>
                <a:gd name="connsiteX2" fmla="*/ 3628 w 10000"/>
                <a:gd name="connsiteY2" fmla="*/ 9813 h 9813"/>
                <a:gd name="connsiteX3" fmla="*/ 0 w 10000"/>
                <a:gd name="connsiteY3" fmla="*/ 8353 h 9813"/>
                <a:gd name="connsiteX4" fmla="*/ 25 w 10000"/>
                <a:gd name="connsiteY4" fmla="*/ 0 h 9813"/>
                <a:gd name="connsiteX5" fmla="*/ 9066 w 10000"/>
                <a:gd name="connsiteY5" fmla="*/ 0 h 9813"/>
                <a:gd name="connsiteX0" fmla="*/ 9066 w 10067"/>
                <a:gd name="connsiteY0" fmla="*/ 0 h 10060"/>
                <a:gd name="connsiteX1" fmla="*/ 9781 w 10067"/>
                <a:gd name="connsiteY1" fmla="*/ 6349 h 10060"/>
                <a:gd name="connsiteX2" fmla="*/ 3628 w 10067"/>
                <a:gd name="connsiteY2" fmla="*/ 10000 h 10060"/>
                <a:gd name="connsiteX3" fmla="*/ 0 w 10067"/>
                <a:gd name="connsiteY3" fmla="*/ 8512 h 10060"/>
                <a:gd name="connsiteX4" fmla="*/ 25 w 10067"/>
                <a:gd name="connsiteY4" fmla="*/ 0 h 10060"/>
                <a:gd name="connsiteX5" fmla="*/ 9066 w 10067"/>
                <a:gd name="connsiteY5" fmla="*/ 0 h 10060"/>
                <a:gd name="connsiteX0" fmla="*/ 9092 w 10071"/>
                <a:gd name="connsiteY0" fmla="*/ 0 h 10060"/>
                <a:gd name="connsiteX1" fmla="*/ 9781 w 10071"/>
                <a:gd name="connsiteY1" fmla="*/ 6349 h 10060"/>
                <a:gd name="connsiteX2" fmla="*/ 3628 w 10071"/>
                <a:gd name="connsiteY2" fmla="*/ 10000 h 10060"/>
                <a:gd name="connsiteX3" fmla="*/ 0 w 10071"/>
                <a:gd name="connsiteY3" fmla="*/ 8512 h 10060"/>
                <a:gd name="connsiteX4" fmla="*/ 25 w 10071"/>
                <a:gd name="connsiteY4" fmla="*/ 0 h 10060"/>
                <a:gd name="connsiteX5" fmla="*/ 9092 w 10071"/>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60"/>
                <a:gd name="connsiteX1" fmla="*/ 9781 w 10337"/>
                <a:gd name="connsiteY1" fmla="*/ 6349 h 10060"/>
                <a:gd name="connsiteX2" fmla="*/ 3628 w 10337"/>
                <a:gd name="connsiteY2" fmla="*/ 10000 h 10060"/>
                <a:gd name="connsiteX3" fmla="*/ 0 w 10337"/>
                <a:gd name="connsiteY3" fmla="*/ 8512 h 10060"/>
                <a:gd name="connsiteX4" fmla="*/ 25 w 10337"/>
                <a:gd name="connsiteY4" fmla="*/ 0 h 10060"/>
                <a:gd name="connsiteX5" fmla="*/ 9092 w 10337"/>
                <a:gd name="connsiteY5" fmla="*/ 0 h 10060"/>
                <a:gd name="connsiteX0" fmla="*/ 9092 w 10337"/>
                <a:gd name="connsiteY0" fmla="*/ 0 h 10054"/>
                <a:gd name="connsiteX1" fmla="*/ 9781 w 10337"/>
                <a:gd name="connsiteY1" fmla="*/ 6349 h 10054"/>
                <a:gd name="connsiteX2" fmla="*/ 3628 w 10337"/>
                <a:gd name="connsiteY2" fmla="*/ 10000 h 10054"/>
                <a:gd name="connsiteX3" fmla="*/ 0 w 10337"/>
                <a:gd name="connsiteY3" fmla="*/ 8512 h 10054"/>
                <a:gd name="connsiteX4" fmla="*/ 25 w 10337"/>
                <a:gd name="connsiteY4" fmla="*/ 0 h 10054"/>
                <a:gd name="connsiteX5" fmla="*/ 9092 w 10337"/>
                <a:gd name="connsiteY5" fmla="*/ 0 h 10054"/>
                <a:gd name="connsiteX0" fmla="*/ 9092 w 10337"/>
                <a:gd name="connsiteY0" fmla="*/ 0 h 10104"/>
                <a:gd name="connsiteX1" fmla="*/ 9781 w 10337"/>
                <a:gd name="connsiteY1" fmla="*/ 6349 h 10104"/>
                <a:gd name="connsiteX2" fmla="*/ 3628 w 10337"/>
                <a:gd name="connsiteY2" fmla="*/ 10000 h 10104"/>
                <a:gd name="connsiteX3" fmla="*/ 0 w 10337"/>
                <a:gd name="connsiteY3" fmla="*/ 8512 h 10104"/>
                <a:gd name="connsiteX4" fmla="*/ 25 w 10337"/>
                <a:gd name="connsiteY4" fmla="*/ 0 h 10104"/>
                <a:gd name="connsiteX5" fmla="*/ 9092 w 10337"/>
                <a:gd name="connsiteY5" fmla="*/ 0 h 10104"/>
                <a:gd name="connsiteX0" fmla="*/ 9092 w 10337"/>
                <a:gd name="connsiteY0" fmla="*/ 0 h 10268"/>
                <a:gd name="connsiteX1" fmla="*/ 9781 w 10337"/>
                <a:gd name="connsiteY1" fmla="*/ 6349 h 10268"/>
                <a:gd name="connsiteX2" fmla="*/ 3475 w 10337"/>
                <a:gd name="connsiteY2" fmla="*/ 10181 h 10268"/>
                <a:gd name="connsiteX3" fmla="*/ 0 w 10337"/>
                <a:gd name="connsiteY3" fmla="*/ 8512 h 10268"/>
                <a:gd name="connsiteX4" fmla="*/ 25 w 10337"/>
                <a:gd name="connsiteY4" fmla="*/ 0 h 10268"/>
                <a:gd name="connsiteX5" fmla="*/ 9092 w 10337"/>
                <a:gd name="connsiteY5" fmla="*/ 0 h 10268"/>
                <a:gd name="connsiteX0" fmla="*/ 9092 w 10337"/>
                <a:gd name="connsiteY0" fmla="*/ 0 h 10260"/>
                <a:gd name="connsiteX1" fmla="*/ 9781 w 10337"/>
                <a:gd name="connsiteY1" fmla="*/ 6349 h 10260"/>
                <a:gd name="connsiteX2" fmla="*/ 3475 w 10337"/>
                <a:gd name="connsiteY2" fmla="*/ 10181 h 10260"/>
                <a:gd name="connsiteX3" fmla="*/ 0 w 10337"/>
                <a:gd name="connsiteY3" fmla="*/ 8512 h 10260"/>
                <a:gd name="connsiteX4" fmla="*/ 25 w 10337"/>
                <a:gd name="connsiteY4" fmla="*/ 0 h 10260"/>
                <a:gd name="connsiteX5" fmla="*/ 9092 w 10337"/>
                <a:gd name="connsiteY5" fmla="*/ 0 h 10260"/>
                <a:gd name="connsiteX0" fmla="*/ 9092 w 10337"/>
                <a:gd name="connsiteY0" fmla="*/ 0 h 10247"/>
                <a:gd name="connsiteX1" fmla="*/ 9781 w 10337"/>
                <a:gd name="connsiteY1" fmla="*/ 6349 h 10247"/>
                <a:gd name="connsiteX2" fmla="*/ 3475 w 10337"/>
                <a:gd name="connsiteY2" fmla="*/ 10181 h 10247"/>
                <a:gd name="connsiteX3" fmla="*/ 0 w 10337"/>
                <a:gd name="connsiteY3" fmla="*/ 8512 h 10247"/>
                <a:gd name="connsiteX4" fmla="*/ 25 w 10337"/>
                <a:gd name="connsiteY4" fmla="*/ 0 h 10247"/>
                <a:gd name="connsiteX5" fmla="*/ 9092 w 10337"/>
                <a:gd name="connsiteY5" fmla="*/ 0 h 10247"/>
                <a:gd name="connsiteX0" fmla="*/ 9092 w 10337"/>
                <a:gd name="connsiteY0" fmla="*/ 0 h 10284"/>
                <a:gd name="connsiteX1" fmla="*/ 9781 w 10337"/>
                <a:gd name="connsiteY1" fmla="*/ 6349 h 10284"/>
                <a:gd name="connsiteX2" fmla="*/ 3475 w 10337"/>
                <a:gd name="connsiteY2" fmla="*/ 10181 h 10284"/>
                <a:gd name="connsiteX3" fmla="*/ 0 w 10337"/>
                <a:gd name="connsiteY3" fmla="*/ 8512 h 10284"/>
                <a:gd name="connsiteX4" fmla="*/ 25 w 10337"/>
                <a:gd name="connsiteY4" fmla="*/ 0 h 10284"/>
                <a:gd name="connsiteX5" fmla="*/ 9092 w 10337"/>
                <a:gd name="connsiteY5" fmla="*/ 0 h 10284"/>
                <a:gd name="connsiteX0" fmla="*/ 9092 w 10337"/>
                <a:gd name="connsiteY0" fmla="*/ 0 h 10323"/>
                <a:gd name="connsiteX1" fmla="*/ 9781 w 10337"/>
                <a:gd name="connsiteY1" fmla="*/ 6349 h 10323"/>
                <a:gd name="connsiteX2" fmla="*/ 3475 w 10337"/>
                <a:gd name="connsiteY2" fmla="*/ 10181 h 10323"/>
                <a:gd name="connsiteX3" fmla="*/ 0 w 10337"/>
                <a:gd name="connsiteY3" fmla="*/ 8512 h 10323"/>
                <a:gd name="connsiteX4" fmla="*/ 25 w 10337"/>
                <a:gd name="connsiteY4" fmla="*/ 0 h 10323"/>
                <a:gd name="connsiteX5" fmla="*/ 9092 w 10337"/>
                <a:gd name="connsiteY5" fmla="*/ 0 h 10323"/>
                <a:gd name="connsiteX0" fmla="*/ 9092 w 10337"/>
                <a:gd name="connsiteY0" fmla="*/ 0 h 10351"/>
                <a:gd name="connsiteX1" fmla="*/ 9781 w 10337"/>
                <a:gd name="connsiteY1" fmla="*/ 6349 h 10351"/>
                <a:gd name="connsiteX2" fmla="*/ 3475 w 10337"/>
                <a:gd name="connsiteY2" fmla="*/ 10181 h 10351"/>
                <a:gd name="connsiteX3" fmla="*/ 0 w 10337"/>
                <a:gd name="connsiteY3" fmla="*/ 8512 h 10351"/>
                <a:gd name="connsiteX4" fmla="*/ 25 w 10337"/>
                <a:gd name="connsiteY4" fmla="*/ 0 h 10351"/>
                <a:gd name="connsiteX5" fmla="*/ 9092 w 10337"/>
                <a:gd name="connsiteY5" fmla="*/ 0 h 10351"/>
                <a:gd name="connsiteX0" fmla="*/ 9092 w 10337"/>
                <a:gd name="connsiteY0" fmla="*/ 0 h 10305"/>
                <a:gd name="connsiteX1" fmla="*/ 9781 w 10337"/>
                <a:gd name="connsiteY1" fmla="*/ 6349 h 10305"/>
                <a:gd name="connsiteX2" fmla="*/ 3475 w 10337"/>
                <a:gd name="connsiteY2" fmla="*/ 10181 h 10305"/>
                <a:gd name="connsiteX3" fmla="*/ 0 w 10337"/>
                <a:gd name="connsiteY3" fmla="*/ 8512 h 10305"/>
                <a:gd name="connsiteX4" fmla="*/ 25 w 10337"/>
                <a:gd name="connsiteY4" fmla="*/ 0 h 10305"/>
                <a:gd name="connsiteX5" fmla="*/ 9092 w 10337"/>
                <a:gd name="connsiteY5" fmla="*/ 0 h 10305"/>
                <a:gd name="connsiteX0" fmla="*/ 9092 w 10337"/>
                <a:gd name="connsiteY0" fmla="*/ 0 h 10300"/>
                <a:gd name="connsiteX1" fmla="*/ 9781 w 10337"/>
                <a:gd name="connsiteY1" fmla="*/ 6349 h 10300"/>
                <a:gd name="connsiteX2" fmla="*/ 3475 w 10337"/>
                <a:gd name="connsiteY2" fmla="*/ 10181 h 10300"/>
                <a:gd name="connsiteX3" fmla="*/ 0 w 10337"/>
                <a:gd name="connsiteY3" fmla="*/ 8512 h 10300"/>
                <a:gd name="connsiteX4" fmla="*/ 25 w 10337"/>
                <a:gd name="connsiteY4" fmla="*/ 0 h 10300"/>
                <a:gd name="connsiteX5" fmla="*/ 9092 w 10337"/>
                <a:gd name="connsiteY5" fmla="*/ 0 h 1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337" h="10300">
                  <a:moveTo>
                    <a:pt x="9092" y="0"/>
                  </a:moveTo>
                  <a:cubicBezTo>
                    <a:pt x="9092" y="0"/>
                    <a:pt x="11354" y="3877"/>
                    <a:pt x="9781" y="6349"/>
                  </a:cubicBezTo>
                  <a:cubicBezTo>
                    <a:pt x="8153" y="5258"/>
                    <a:pt x="5566" y="9748"/>
                    <a:pt x="3475" y="10181"/>
                  </a:cubicBezTo>
                  <a:cubicBezTo>
                    <a:pt x="1713" y="10546"/>
                    <a:pt x="967" y="10094"/>
                    <a:pt x="0" y="8512"/>
                  </a:cubicBezTo>
                  <a:cubicBezTo>
                    <a:pt x="13" y="2254"/>
                    <a:pt x="25" y="0"/>
                    <a:pt x="25" y="0"/>
                  </a:cubicBezTo>
                  <a:lnTo>
                    <a:pt x="9092"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sz="5524" dirty="0"/>
            </a:p>
          </p:txBody>
        </p:sp>
      </p:grpSp>
      <p:sp>
        <p:nvSpPr>
          <p:cNvPr id="6" name="Text Placeholder 7">
            <a:extLst>
              <a:ext uri="{FF2B5EF4-FFF2-40B4-BE49-F238E27FC236}">
                <a16:creationId xmlns:a16="http://schemas.microsoft.com/office/drawing/2014/main" id="{9949BCD6-E419-4ED2-9061-402DD5FF2406}"/>
              </a:ext>
            </a:extLst>
          </p:cNvPr>
          <p:cNvSpPr>
            <a:spLocks noGrp="1"/>
          </p:cNvSpPr>
          <p:nvPr>
            <p:ph type="body" sz="quarter" idx="38" hasCustomPrompt="1"/>
          </p:nvPr>
        </p:nvSpPr>
        <p:spPr>
          <a:xfrm>
            <a:off x="426717" y="3089438"/>
            <a:ext cx="3670827" cy="3589368"/>
          </a:xfrm>
          <a:prstGeom prst="rect">
            <a:avLst/>
          </a:prstGeom>
        </p:spPr>
        <p:txBody>
          <a:bodyPr>
            <a:noAutofit/>
          </a:bodyPr>
          <a:lstStyle>
            <a:lvl1pPr>
              <a:lnSpc>
                <a:spcPts val="2808"/>
              </a:lnSpc>
              <a:defRPr sz="2297"/>
            </a:lvl1pPr>
            <a:lvl2pPr>
              <a:lnSpc>
                <a:spcPts val="2297"/>
              </a:lnSpc>
              <a:buClr>
                <a:schemeClr val="accent3"/>
              </a:buClr>
              <a:defRPr sz="2042"/>
            </a:lvl2pPr>
            <a:lvl3pPr>
              <a:lnSpc>
                <a:spcPts val="2042"/>
              </a:lnSpc>
              <a:buClr>
                <a:schemeClr val="accent3"/>
              </a:buClr>
              <a:defRPr sz="1787"/>
            </a:lvl3pPr>
            <a:lvl4pPr>
              <a:lnSpc>
                <a:spcPts val="1787"/>
              </a:lnSpc>
              <a:buClr>
                <a:schemeClr val="accent3"/>
              </a:buClr>
              <a:defRPr sz="1532"/>
            </a:lvl4pPr>
            <a:lvl5pPr>
              <a:lnSpc>
                <a:spcPct val="100000"/>
              </a:lnSpc>
              <a:defRPr sz="1532"/>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graphicFrame>
        <p:nvGraphicFramePr>
          <p:cNvPr id="4" name="Object 3"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4" imgW="360" imgH="360" progId="">
                  <p:embed/>
                </p:oleObj>
              </mc:Choice>
              <mc:Fallback>
                <p:oleObj name="think-cell Slide" r:id="rId4" imgW="360" imgH="360" progId="">
                  <p:embed/>
                  <p:pic>
                    <p:nvPicPr>
                      <p:cNvPr id="4" name="Object 3" hidden="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hasCustomPrompt="1"/>
            <p:custDataLst>
              <p:tags r:id="rId2"/>
            </p:custDataLst>
          </p:nvPr>
        </p:nvSpPr>
        <p:spPr>
          <a:xfrm>
            <a:off x="3" y="1"/>
            <a:ext cx="5318927" cy="1062180"/>
          </a:xfrm>
        </p:spPr>
        <p:txBody>
          <a:bodyPr tIns="274320" anchor="t"/>
          <a:lstStyle>
            <a:lvl1pPr>
              <a:defRPr sz="3403">
                <a:solidFill>
                  <a:schemeClr val="bg1"/>
                </a:solidFill>
              </a:defRPr>
            </a:lvl1pPr>
          </a:lstStyle>
          <a:p>
            <a:r>
              <a:rPr lang="en-US" noProof="0" dirty="0"/>
              <a:t>Click to edit Master title style</a:t>
            </a:r>
            <a:endParaRPr lang="en-US" dirty="0"/>
          </a:p>
        </p:txBody>
      </p:sp>
      <p:pic>
        <p:nvPicPr>
          <p:cNvPr id="9"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6">
            <a:extLst>
              <a:ext uri="{96DAC541-7B7A-43D3-8B79-37D633B846F1}">
                <asvg:svgBlip xmlns:asvg="http://schemas.microsoft.com/office/drawing/2016/SVG/main" r:embed="rId7"/>
              </a:ext>
            </a:extLst>
          </a:blip>
          <a:srcRect l="81836" t="-4713" b="16530"/>
          <a:stretch/>
        </p:blipFill>
        <p:spPr>
          <a:xfrm>
            <a:off x="11333051" y="251520"/>
            <a:ext cx="565808" cy="612832"/>
          </a:xfrm>
          <a:prstGeom prst="rect">
            <a:avLst/>
          </a:prstGeom>
        </p:spPr>
      </p:pic>
    </p:spTree>
    <p:extLst>
      <p:ext uri="{BB962C8B-B14F-4D97-AF65-F5344CB8AC3E}">
        <p14:creationId xmlns:p14="http://schemas.microsoft.com/office/powerpoint/2010/main" val="264693397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type="blank" preserve="1">
  <p:cSld name="Vide">
    <p:bg>
      <p:bgPr>
        <a:solidFill>
          <a:srgbClr val="EDEDED"/>
        </a:solidFill>
        <a:effectLst/>
      </p:bgPr>
    </p:bg>
    <p:spTree>
      <p:nvGrpSpPr>
        <p:cNvPr id="1" name=""/>
        <p:cNvGrpSpPr/>
        <p:nvPr/>
      </p:nvGrpSpPr>
      <p:grpSpPr>
        <a:xfrm>
          <a:off x="0" y="0"/>
          <a:ext cx="0" cy="0"/>
          <a:chOff x="0" y="0"/>
          <a:chExt cx="0" cy="0"/>
        </a:xfrm>
      </p:grpSpPr>
      <p:sp>
        <p:nvSpPr>
          <p:cNvPr id="23" name="Rectangle 22"/>
          <p:cNvSpPr/>
          <p:nvPr userDrawn="1"/>
        </p:nvSpPr>
        <p:spPr>
          <a:xfrm>
            <a:off x="2" y="1"/>
            <a:ext cx="1756781"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4" dirty="0">
              <a:solidFill>
                <a:schemeClr val="tx2">
                  <a:lumMod val="50000"/>
                </a:schemeClr>
              </a:solidFill>
              <a:latin typeface="Segoe UI" panose="020B0502040204020203" pitchFamily="34" charset="0"/>
              <a:cs typeface="Segoe UI" panose="020B0502040204020203" pitchFamily="34" charset="0"/>
            </a:endParaRPr>
          </a:p>
        </p:txBody>
      </p:sp>
      <p:graphicFrame>
        <p:nvGraphicFramePr>
          <p:cNvPr id="2" name="Object 1" hidden="1"/>
          <p:cNvGraphicFramePr>
            <a:graphicFrameLocks noChangeAspect="1"/>
          </p:cNvGraphicFramePr>
          <p:nvPr>
            <p:custDataLst>
              <p:tags r:id="rId1"/>
            </p:custDataLst>
          </p:nvPr>
        </p:nvGraphicFramePr>
        <p:xfrm>
          <a:off x="2" y="2"/>
          <a:ext cx="180999" cy="143986"/>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2" name="Object 1"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 y="2"/>
                        <a:ext cx="180999" cy="14398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Rectangle 7"/>
          <p:cNvSpPr/>
          <p:nvPr userDrawn="1"/>
        </p:nvSpPr>
        <p:spPr>
          <a:xfrm>
            <a:off x="6657881" y="2524336"/>
            <a:ext cx="4784284" cy="19532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l"/>
            <a:r>
              <a:rPr lang="en-US" sz="1200" kern="1200" dirty="0">
                <a:solidFill>
                  <a:schemeClr val="tx1"/>
                </a:solidFill>
                <a:effectLst/>
                <a:latin typeface="Segoe UI" panose="020B0502040204020203" pitchFamily="34" charset="0"/>
                <a:ea typeface="+mn-ea"/>
                <a:cs typeface="Segoe UI" panose="020B0502040204020203" pitchFamily="34" charset="0"/>
              </a:rPr>
              <a:t>A global leader in consulting, technology services and digital transformation, Capgemini is at the forefront of innovation to address the entire breadth of clients’ opportunities in the evolving world of cloud, digital and platforms. Building on its strong 50-year heritage and deep industry-specific expertise, Capgemini enables organizations to realize their business ambitions through an array of services from strategy to operations. Capgemini is driven by the conviction that the business value of technology comes from and through people. It is a multicultural company of 200,000 team members in over 40 countries. The Group reported 2017 global revenues of EUR 12.8 billion (about $14.4 billion USD at 2017 average rate).</a:t>
            </a:r>
          </a:p>
        </p:txBody>
      </p:sp>
      <p:sp>
        <p:nvSpPr>
          <p:cNvPr id="9" name="Rectangle 8"/>
          <p:cNvSpPr/>
          <p:nvPr userDrawn="1"/>
        </p:nvSpPr>
        <p:spPr>
          <a:xfrm>
            <a:off x="6657880" y="2018367"/>
            <a:ext cx="2905099" cy="3093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553"/>
              </a:lnSpc>
            </a:pPr>
            <a:r>
              <a:rPr lang="en-US" sz="2042" b="1" dirty="0">
                <a:solidFill>
                  <a:schemeClr val="tx2"/>
                </a:solidFill>
                <a:latin typeface="Segoe UI" panose="020B0502040204020203" pitchFamily="34" charset="0"/>
                <a:ea typeface="Verdana" panose="020B0604030504040204" pitchFamily="34" charset="0"/>
                <a:cs typeface="Segoe UI" panose="020B0502040204020203" pitchFamily="34" charset="0"/>
              </a:rPr>
              <a:t>About Capgemini</a:t>
            </a:r>
          </a:p>
        </p:txBody>
      </p:sp>
      <p:sp>
        <p:nvSpPr>
          <p:cNvPr id="10" name="Rectangle 9"/>
          <p:cNvSpPr/>
          <p:nvPr userDrawn="1"/>
        </p:nvSpPr>
        <p:spPr>
          <a:xfrm>
            <a:off x="6657881" y="4973900"/>
            <a:ext cx="3468944" cy="5433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532"/>
              </a:lnSpc>
              <a:spcAft>
                <a:spcPts val="766"/>
              </a:spcAft>
            </a:pPr>
            <a:r>
              <a:rPr lang="en-US" sz="1532" dirty="0">
                <a:solidFill>
                  <a:schemeClr val="tx1"/>
                </a:solidFill>
                <a:latin typeface="Segoe UI" panose="020B0502040204020203" pitchFamily="34" charset="0"/>
                <a:ea typeface="Verdana" panose="020B0604030504040204" pitchFamily="34" charset="0"/>
                <a:cs typeface="Segoe UI" panose="020B0502040204020203" pitchFamily="34" charset="0"/>
              </a:rPr>
              <a:t>Learn more about us at</a:t>
            </a:r>
          </a:p>
          <a:p>
            <a:pPr algn="just">
              <a:lnSpc>
                <a:spcPts val="1532"/>
              </a:lnSpc>
            </a:pPr>
            <a:r>
              <a:rPr lang="en-US" sz="2382" dirty="0">
                <a:solidFill>
                  <a:schemeClr val="accent2"/>
                </a:solidFill>
                <a:latin typeface="Segoe UI" panose="020B0502040204020203" pitchFamily="34" charset="0"/>
                <a:ea typeface="Verdana" panose="020B0604030504040204" pitchFamily="34" charset="0"/>
                <a:cs typeface="Segoe UI" panose="020B0502040204020203" pitchFamily="34" charset="0"/>
              </a:rPr>
              <a:t>www.capgemini.com</a:t>
            </a:r>
          </a:p>
        </p:txBody>
      </p:sp>
      <p:sp>
        <p:nvSpPr>
          <p:cNvPr id="17" name="Rectangle 16"/>
          <p:cNvSpPr/>
          <p:nvPr userDrawn="1"/>
        </p:nvSpPr>
        <p:spPr>
          <a:xfrm>
            <a:off x="6657881" y="6247770"/>
            <a:ext cx="5213580" cy="369332"/>
          </a:xfrm>
          <a:prstGeom prst="rect">
            <a:avLst/>
          </a:prstGeom>
        </p:spPr>
        <p:txBody>
          <a:bodyPr wrap="square" lIns="0" tIns="0" rIns="0" bIns="0" anchor="b" anchorCtr="0">
            <a:spAutoFit/>
          </a:bodyPr>
          <a:lstStyle/>
          <a:p>
            <a:pPr>
              <a:spcAft>
                <a:spcPts val="766"/>
              </a:spcAft>
            </a:pPr>
            <a:r>
              <a:rPr lang="en-US" sz="800" dirty="0">
                <a:latin typeface="Segoe UI" panose="020B0502040204020203" pitchFamily="34" charset="0"/>
                <a:ea typeface="Verdana" panose="020B0604030504040204" pitchFamily="34" charset="0"/>
                <a:cs typeface="Segoe UI" panose="020B0502040204020203" pitchFamily="34" charset="0"/>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19" name="Rectangle 18">
            <a:hlinkClick r:id="rId5"/>
          </p:cNvPr>
          <p:cNvSpPr/>
          <p:nvPr userDrawn="1"/>
        </p:nvSpPr>
        <p:spPr>
          <a:xfrm>
            <a:off x="11956320" y="5079047"/>
            <a:ext cx="922387" cy="166328"/>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6708" tIns="58354" rIns="116708" bIns="58354" rtlCol="0" anchor="ctr"/>
          <a:lstStyle/>
          <a:p>
            <a:pPr algn="ctr"/>
            <a:endParaRPr lang="en-GB" sz="3063" dirty="0">
              <a:latin typeface="Segoe UI" panose="020B0502040204020203" pitchFamily="34" charset="0"/>
              <a:cs typeface="Segoe UI" panose="020B0502040204020203" pitchFamily="34" charset="0"/>
            </a:endParaRPr>
          </a:p>
        </p:txBody>
      </p:sp>
      <p:sp>
        <p:nvSpPr>
          <p:cNvPr id="4" name="Freeform 5"/>
          <p:cNvSpPr>
            <a:spLocks/>
          </p:cNvSpPr>
          <p:nvPr userDrawn="1"/>
        </p:nvSpPr>
        <p:spPr bwMode="auto">
          <a:xfrm>
            <a:off x="1468503" y="-14552"/>
            <a:ext cx="4422889" cy="6872553"/>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 name="connsiteX0" fmla="*/ 2507 w 10000"/>
              <a:gd name="connsiteY0" fmla="*/ 0 h 10000"/>
              <a:gd name="connsiteX1" fmla="*/ 0 w 10000"/>
              <a:gd name="connsiteY1" fmla="*/ 0 h 10000"/>
              <a:gd name="connsiteX2" fmla="*/ 0 w 10000"/>
              <a:gd name="connsiteY2" fmla="*/ 10000 h 10000"/>
              <a:gd name="connsiteX3" fmla="*/ 10000 w 10000"/>
              <a:gd name="connsiteY3" fmla="*/ 10000 h 10000"/>
              <a:gd name="connsiteX4" fmla="*/ 525 w 10000"/>
              <a:gd name="connsiteY4" fmla="*/ 9989 h 10000"/>
              <a:gd name="connsiteX5" fmla="*/ 6152 w 10000"/>
              <a:gd name="connsiteY5" fmla="*/ 4435 h 10000"/>
              <a:gd name="connsiteX6" fmla="*/ 2507 w 10000"/>
              <a:gd name="connsiteY6" fmla="*/ 0 h 10000"/>
              <a:gd name="connsiteX0" fmla="*/ 2507 w 6673"/>
              <a:gd name="connsiteY0" fmla="*/ 0 h 10000"/>
              <a:gd name="connsiteX1" fmla="*/ 0 w 6673"/>
              <a:gd name="connsiteY1" fmla="*/ 0 h 10000"/>
              <a:gd name="connsiteX2" fmla="*/ 0 w 6673"/>
              <a:gd name="connsiteY2" fmla="*/ 10000 h 10000"/>
              <a:gd name="connsiteX3" fmla="*/ 525 w 6673"/>
              <a:gd name="connsiteY3" fmla="*/ 9989 h 10000"/>
              <a:gd name="connsiteX4" fmla="*/ 6152 w 6673"/>
              <a:gd name="connsiteY4" fmla="*/ 4435 h 10000"/>
              <a:gd name="connsiteX5" fmla="*/ 2507 w 6673"/>
              <a:gd name="connsiteY5" fmla="*/ 0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27 w 10000"/>
              <a:gd name="connsiteY5" fmla="*/ 2337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27 w 10000"/>
              <a:gd name="connsiteY5" fmla="*/ 2337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27 w 10000"/>
              <a:gd name="connsiteY5" fmla="*/ 2337 h 10000"/>
              <a:gd name="connsiteX0" fmla="*/ 3757 w 10000"/>
              <a:gd name="connsiteY0" fmla="*/ 0 h 10000"/>
              <a:gd name="connsiteX1" fmla="*/ 0 w 10000"/>
              <a:gd name="connsiteY1" fmla="*/ 0 h 10000"/>
              <a:gd name="connsiteX2" fmla="*/ 0 w 10000"/>
              <a:gd name="connsiteY2" fmla="*/ 10000 h 10000"/>
              <a:gd name="connsiteX3" fmla="*/ 787 w 10000"/>
              <a:gd name="connsiteY3" fmla="*/ 9989 h 10000"/>
              <a:gd name="connsiteX4" fmla="*/ 9219 w 10000"/>
              <a:gd name="connsiteY4" fmla="*/ 4435 h 10000"/>
              <a:gd name="connsiteX5" fmla="*/ 4418 w 10000"/>
              <a:gd name="connsiteY5" fmla="*/ 2310 h 10000"/>
              <a:gd name="connsiteX0" fmla="*/ 0 w 10000"/>
              <a:gd name="connsiteY0" fmla="*/ 0 h 10000"/>
              <a:gd name="connsiteX1" fmla="*/ 0 w 10000"/>
              <a:gd name="connsiteY1" fmla="*/ 10000 h 10000"/>
              <a:gd name="connsiteX2" fmla="*/ 787 w 10000"/>
              <a:gd name="connsiteY2" fmla="*/ 9989 h 10000"/>
              <a:gd name="connsiteX3" fmla="*/ 9219 w 10000"/>
              <a:gd name="connsiteY3" fmla="*/ 4435 h 10000"/>
              <a:gd name="connsiteX4" fmla="*/ 4418 w 10000"/>
              <a:gd name="connsiteY4" fmla="*/ 2310 h 10000"/>
              <a:gd name="connsiteX0" fmla="*/ 1064 w 10002"/>
              <a:gd name="connsiteY0" fmla="*/ 0 h 8342"/>
              <a:gd name="connsiteX1" fmla="*/ 2 w 10002"/>
              <a:gd name="connsiteY1" fmla="*/ 7770 h 8342"/>
              <a:gd name="connsiteX2" fmla="*/ 789 w 10002"/>
              <a:gd name="connsiteY2" fmla="*/ 7759 h 8342"/>
              <a:gd name="connsiteX3" fmla="*/ 9221 w 10002"/>
              <a:gd name="connsiteY3" fmla="*/ 2205 h 8342"/>
              <a:gd name="connsiteX4" fmla="*/ 4420 w 10002"/>
              <a:gd name="connsiteY4" fmla="*/ 80 h 8342"/>
              <a:gd name="connsiteX0" fmla="*/ 1919 w 10028"/>
              <a:gd name="connsiteY0" fmla="*/ 386 h 9869"/>
              <a:gd name="connsiteX1" fmla="*/ 30 w 10028"/>
              <a:gd name="connsiteY1" fmla="*/ 9218 h 9869"/>
              <a:gd name="connsiteX2" fmla="*/ 817 w 10028"/>
              <a:gd name="connsiteY2" fmla="*/ 9205 h 9869"/>
              <a:gd name="connsiteX3" fmla="*/ 9247 w 10028"/>
              <a:gd name="connsiteY3" fmla="*/ 2547 h 9869"/>
              <a:gd name="connsiteX4" fmla="*/ 4447 w 10028"/>
              <a:gd name="connsiteY4" fmla="*/ 0 h 9869"/>
              <a:gd name="connsiteX0" fmla="*/ 1733 w 9993"/>
              <a:gd name="connsiteY0" fmla="*/ 52 h 10024"/>
              <a:gd name="connsiteX1" fmla="*/ 23 w 9993"/>
              <a:gd name="connsiteY1" fmla="*/ 9340 h 10024"/>
              <a:gd name="connsiteX2" fmla="*/ 808 w 9993"/>
              <a:gd name="connsiteY2" fmla="*/ 9327 h 10024"/>
              <a:gd name="connsiteX3" fmla="*/ 9214 w 9993"/>
              <a:gd name="connsiteY3" fmla="*/ 2581 h 10024"/>
              <a:gd name="connsiteX4" fmla="*/ 4428 w 9993"/>
              <a:gd name="connsiteY4" fmla="*/ 0 h 10024"/>
              <a:gd name="connsiteX0" fmla="*/ 1707 w 9999"/>
              <a:gd name="connsiteY0" fmla="*/ 0 h 10005"/>
              <a:gd name="connsiteX1" fmla="*/ 22 w 9999"/>
              <a:gd name="connsiteY1" fmla="*/ 9318 h 10005"/>
              <a:gd name="connsiteX2" fmla="*/ 808 w 9999"/>
              <a:gd name="connsiteY2" fmla="*/ 9305 h 10005"/>
              <a:gd name="connsiteX3" fmla="*/ 9219 w 9999"/>
              <a:gd name="connsiteY3" fmla="*/ 2575 h 10005"/>
              <a:gd name="connsiteX4" fmla="*/ 4430 w 9999"/>
              <a:gd name="connsiteY4" fmla="*/ 0 h 10005"/>
              <a:gd name="connsiteX0" fmla="*/ 1733 w 9999"/>
              <a:gd name="connsiteY0" fmla="*/ 6 h 9999"/>
              <a:gd name="connsiteX1" fmla="*/ 22 w 9999"/>
              <a:gd name="connsiteY1" fmla="*/ 9313 h 9999"/>
              <a:gd name="connsiteX2" fmla="*/ 808 w 9999"/>
              <a:gd name="connsiteY2" fmla="*/ 9300 h 9999"/>
              <a:gd name="connsiteX3" fmla="*/ 9220 w 9999"/>
              <a:gd name="connsiteY3" fmla="*/ 2574 h 9999"/>
              <a:gd name="connsiteX4" fmla="*/ 4430 w 9999"/>
              <a:gd name="connsiteY4" fmla="*/ 0 h 9999"/>
              <a:gd name="connsiteX0" fmla="*/ 1936 w 10008"/>
              <a:gd name="connsiteY0" fmla="*/ 189 h 9986"/>
              <a:gd name="connsiteX1" fmla="*/ 30 w 10008"/>
              <a:gd name="connsiteY1" fmla="*/ 9314 h 9986"/>
              <a:gd name="connsiteX2" fmla="*/ 816 w 10008"/>
              <a:gd name="connsiteY2" fmla="*/ 9301 h 9986"/>
              <a:gd name="connsiteX3" fmla="*/ 9229 w 10008"/>
              <a:gd name="connsiteY3" fmla="*/ 2574 h 9986"/>
              <a:gd name="connsiteX4" fmla="*/ 4438 w 10008"/>
              <a:gd name="connsiteY4" fmla="*/ 0 h 9986"/>
              <a:gd name="connsiteX0" fmla="*/ 1737 w 9993"/>
              <a:gd name="connsiteY0" fmla="*/ 16 h 10013"/>
              <a:gd name="connsiteX1" fmla="*/ 23 w 9993"/>
              <a:gd name="connsiteY1" fmla="*/ 9327 h 10013"/>
              <a:gd name="connsiteX2" fmla="*/ 808 w 9993"/>
              <a:gd name="connsiteY2" fmla="*/ 9314 h 10013"/>
              <a:gd name="connsiteX3" fmla="*/ 9215 w 9993"/>
              <a:gd name="connsiteY3" fmla="*/ 2578 h 10013"/>
              <a:gd name="connsiteX4" fmla="*/ 4427 w 9993"/>
              <a:gd name="connsiteY4" fmla="*/ 0 h 10013"/>
              <a:gd name="connsiteX0" fmla="*/ 1696 w 9341"/>
              <a:gd name="connsiteY0" fmla="*/ 16 h 9780"/>
              <a:gd name="connsiteX1" fmla="*/ 493 w 9341"/>
              <a:gd name="connsiteY1" fmla="*/ 8210 h 9780"/>
              <a:gd name="connsiteX2" fmla="*/ 767 w 9341"/>
              <a:gd name="connsiteY2" fmla="*/ 9302 h 9780"/>
              <a:gd name="connsiteX3" fmla="*/ 9179 w 9341"/>
              <a:gd name="connsiteY3" fmla="*/ 2575 h 9780"/>
              <a:gd name="connsiteX4" fmla="*/ 4388 w 9341"/>
              <a:gd name="connsiteY4" fmla="*/ 0 h 9780"/>
              <a:gd name="connsiteX0" fmla="*/ 1719 w 9903"/>
              <a:gd name="connsiteY0" fmla="*/ 16 h 9917"/>
              <a:gd name="connsiteX1" fmla="*/ 676 w 9903"/>
              <a:gd name="connsiteY1" fmla="*/ 8136 h 9917"/>
              <a:gd name="connsiteX2" fmla="*/ 724 w 9903"/>
              <a:gd name="connsiteY2" fmla="*/ 9511 h 9917"/>
              <a:gd name="connsiteX3" fmla="*/ 9730 w 9903"/>
              <a:gd name="connsiteY3" fmla="*/ 2633 h 9917"/>
              <a:gd name="connsiteX4" fmla="*/ 4601 w 9903"/>
              <a:gd name="connsiteY4" fmla="*/ 0 h 9917"/>
              <a:gd name="connsiteX0" fmla="*/ 1651 w 9914"/>
              <a:gd name="connsiteY0" fmla="*/ 16 h 9811"/>
              <a:gd name="connsiteX1" fmla="*/ 843 w 9914"/>
              <a:gd name="connsiteY1" fmla="*/ 7346 h 9811"/>
              <a:gd name="connsiteX2" fmla="*/ 646 w 9914"/>
              <a:gd name="connsiteY2" fmla="*/ 9591 h 9811"/>
              <a:gd name="connsiteX3" fmla="*/ 9740 w 9914"/>
              <a:gd name="connsiteY3" fmla="*/ 2655 h 9811"/>
              <a:gd name="connsiteX4" fmla="*/ 4561 w 9914"/>
              <a:gd name="connsiteY4" fmla="*/ 0 h 9811"/>
              <a:gd name="connsiteX0" fmla="*/ 1577 w 9910"/>
              <a:gd name="connsiteY0" fmla="*/ 16 h 10001"/>
              <a:gd name="connsiteX1" fmla="*/ 1061 w 9910"/>
              <a:gd name="connsiteY1" fmla="*/ 7495 h 10001"/>
              <a:gd name="connsiteX2" fmla="*/ 564 w 9910"/>
              <a:gd name="connsiteY2" fmla="*/ 9776 h 10001"/>
              <a:gd name="connsiteX3" fmla="*/ 9736 w 9910"/>
              <a:gd name="connsiteY3" fmla="*/ 2706 h 10001"/>
              <a:gd name="connsiteX4" fmla="*/ 4513 w 9910"/>
              <a:gd name="connsiteY4" fmla="*/ 0 h 10001"/>
              <a:gd name="connsiteX0" fmla="*/ 1499 w 9907"/>
              <a:gd name="connsiteY0" fmla="*/ 16 h 9999"/>
              <a:gd name="connsiteX1" fmla="*/ 1351 w 9907"/>
              <a:gd name="connsiteY1" fmla="*/ 7490 h 9999"/>
              <a:gd name="connsiteX2" fmla="*/ 477 w 9907"/>
              <a:gd name="connsiteY2" fmla="*/ 9775 h 9999"/>
              <a:gd name="connsiteX3" fmla="*/ 9732 w 9907"/>
              <a:gd name="connsiteY3" fmla="*/ 2706 h 9999"/>
              <a:gd name="connsiteX4" fmla="*/ 4462 w 9907"/>
              <a:gd name="connsiteY4" fmla="*/ 0 h 9999"/>
              <a:gd name="connsiteX0" fmla="*/ 1457 w 9943"/>
              <a:gd name="connsiteY0" fmla="*/ 16 h 10001"/>
              <a:gd name="connsiteX1" fmla="*/ 1578 w 9943"/>
              <a:gd name="connsiteY1" fmla="*/ 7497 h 10001"/>
              <a:gd name="connsiteX2" fmla="*/ 425 w 9943"/>
              <a:gd name="connsiteY2" fmla="*/ 9776 h 10001"/>
              <a:gd name="connsiteX3" fmla="*/ 9767 w 9943"/>
              <a:gd name="connsiteY3" fmla="*/ 2706 h 10001"/>
              <a:gd name="connsiteX4" fmla="*/ 4448 w 9943"/>
              <a:gd name="connsiteY4" fmla="*/ 0 h 10001"/>
              <a:gd name="connsiteX0" fmla="*/ 1492 w 10028"/>
              <a:gd name="connsiteY0" fmla="*/ 16 h 10024"/>
              <a:gd name="connsiteX1" fmla="*/ 1481 w 10028"/>
              <a:gd name="connsiteY1" fmla="*/ 7635 h 10024"/>
              <a:gd name="connsiteX2" fmla="*/ 454 w 10028"/>
              <a:gd name="connsiteY2" fmla="*/ 9775 h 10024"/>
              <a:gd name="connsiteX3" fmla="*/ 9850 w 10028"/>
              <a:gd name="connsiteY3" fmla="*/ 2706 h 10024"/>
              <a:gd name="connsiteX4" fmla="*/ 4500 w 10028"/>
              <a:gd name="connsiteY4" fmla="*/ 0 h 10024"/>
              <a:gd name="connsiteX0" fmla="*/ 1422 w 9958"/>
              <a:gd name="connsiteY0" fmla="*/ 16 h 9919"/>
              <a:gd name="connsiteX1" fmla="*/ 1411 w 9958"/>
              <a:gd name="connsiteY1" fmla="*/ 7635 h 9919"/>
              <a:gd name="connsiteX2" fmla="*/ 384 w 9958"/>
              <a:gd name="connsiteY2" fmla="*/ 9775 h 9919"/>
              <a:gd name="connsiteX3" fmla="*/ 9780 w 9958"/>
              <a:gd name="connsiteY3" fmla="*/ 2706 h 9919"/>
              <a:gd name="connsiteX4" fmla="*/ 4430 w 9958"/>
              <a:gd name="connsiteY4" fmla="*/ 0 h 9919"/>
              <a:gd name="connsiteX0" fmla="*/ 1428 w 9999"/>
              <a:gd name="connsiteY0" fmla="*/ 16 h 10000"/>
              <a:gd name="connsiteX1" fmla="*/ 1417 w 9999"/>
              <a:gd name="connsiteY1" fmla="*/ 7697 h 10000"/>
              <a:gd name="connsiteX2" fmla="*/ 386 w 9999"/>
              <a:gd name="connsiteY2" fmla="*/ 9855 h 10000"/>
              <a:gd name="connsiteX3" fmla="*/ 9821 w 9999"/>
              <a:gd name="connsiteY3" fmla="*/ 2728 h 10000"/>
              <a:gd name="connsiteX4" fmla="*/ 4449 w 9999"/>
              <a:gd name="connsiteY4" fmla="*/ 0 h 10000"/>
              <a:gd name="connsiteX0" fmla="*/ 1422 w 9994"/>
              <a:gd name="connsiteY0" fmla="*/ 16 h 9999"/>
              <a:gd name="connsiteX1" fmla="*/ 1411 w 9994"/>
              <a:gd name="connsiteY1" fmla="*/ 7697 h 9999"/>
              <a:gd name="connsiteX2" fmla="*/ 380 w 9994"/>
              <a:gd name="connsiteY2" fmla="*/ 9855 h 9999"/>
              <a:gd name="connsiteX3" fmla="*/ 9816 w 9994"/>
              <a:gd name="connsiteY3" fmla="*/ 2728 h 9999"/>
              <a:gd name="connsiteX4" fmla="*/ 4443 w 9994"/>
              <a:gd name="connsiteY4" fmla="*/ 0 h 9999"/>
              <a:gd name="connsiteX0" fmla="*/ 1423 w 9861"/>
              <a:gd name="connsiteY0" fmla="*/ 16 h 10000"/>
              <a:gd name="connsiteX1" fmla="*/ 1412 w 9861"/>
              <a:gd name="connsiteY1" fmla="*/ 7698 h 10000"/>
              <a:gd name="connsiteX2" fmla="*/ 380 w 9861"/>
              <a:gd name="connsiteY2" fmla="*/ 9856 h 10000"/>
              <a:gd name="connsiteX3" fmla="*/ 3862 w 9861"/>
              <a:gd name="connsiteY3" fmla="*/ 7697 h 10000"/>
              <a:gd name="connsiteX4" fmla="*/ 9822 w 9861"/>
              <a:gd name="connsiteY4" fmla="*/ 2728 h 10000"/>
              <a:gd name="connsiteX5" fmla="*/ 4446 w 9861"/>
              <a:gd name="connsiteY5" fmla="*/ 0 h 10000"/>
              <a:gd name="connsiteX0" fmla="*/ 1115 w 9671"/>
              <a:gd name="connsiteY0" fmla="*/ 16 h 9856"/>
              <a:gd name="connsiteX1" fmla="*/ 1104 w 9671"/>
              <a:gd name="connsiteY1" fmla="*/ 7698 h 9856"/>
              <a:gd name="connsiteX2" fmla="*/ 57 w 9671"/>
              <a:gd name="connsiteY2" fmla="*/ 9856 h 9856"/>
              <a:gd name="connsiteX3" fmla="*/ 3585 w 9671"/>
              <a:gd name="connsiteY3" fmla="*/ 7710 h 9856"/>
              <a:gd name="connsiteX4" fmla="*/ 9632 w 9671"/>
              <a:gd name="connsiteY4" fmla="*/ 2728 h 9856"/>
              <a:gd name="connsiteX5" fmla="*/ 4181 w 9671"/>
              <a:gd name="connsiteY5" fmla="*/ 0 h 9856"/>
              <a:gd name="connsiteX0" fmla="*/ 1153 w 10001"/>
              <a:gd name="connsiteY0" fmla="*/ 16 h 10000"/>
              <a:gd name="connsiteX1" fmla="*/ 1142 w 10001"/>
              <a:gd name="connsiteY1" fmla="*/ 7810 h 10000"/>
              <a:gd name="connsiteX2" fmla="*/ 59 w 10001"/>
              <a:gd name="connsiteY2" fmla="*/ 10000 h 10000"/>
              <a:gd name="connsiteX3" fmla="*/ 3707 w 10001"/>
              <a:gd name="connsiteY3" fmla="*/ 7823 h 10000"/>
              <a:gd name="connsiteX4" fmla="*/ 9960 w 10001"/>
              <a:gd name="connsiteY4" fmla="*/ 2768 h 10000"/>
              <a:gd name="connsiteX5" fmla="*/ 4323 w 10001"/>
              <a:gd name="connsiteY5" fmla="*/ 0 h 10000"/>
              <a:gd name="connsiteX0" fmla="*/ 187 w 9035"/>
              <a:gd name="connsiteY0" fmla="*/ 16 h 8627"/>
              <a:gd name="connsiteX1" fmla="*/ 176 w 9035"/>
              <a:gd name="connsiteY1" fmla="*/ 7810 h 8627"/>
              <a:gd name="connsiteX2" fmla="*/ 2741 w 9035"/>
              <a:gd name="connsiteY2" fmla="*/ 7823 h 8627"/>
              <a:gd name="connsiteX3" fmla="*/ 8994 w 9035"/>
              <a:gd name="connsiteY3" fmla="*/ 2768 h 8627"/>
              <a:gd name="connsiteX4" fmla="*/ 3357 w 9035"/>
              <a:gd name="connsiteY4" fmla="*/ 0 h 8627"/>
              <a:gd name="connsiteX0" fmla="*/ 207 w 10000"/>
              <a:gd name="connsiteY0" fmla="*/ 19 h 9728"/>
              <a:gd name="connsiteX1" fmla="*/ 195 w 10000"/>
              <a:gd name="connsiteY1" fmla="*/ 9053 h 9728"/>
              <a:gd name="connsiteX2" fmla="*/ 3034 w 10000"/>
              <a:gd name="connsiteY2" fmla="*/ 9068 h 9728"/>
              <a:gd name="connsiteX3" fmla="*/ 9955 w 10000"/>
              <a:gd name="connsiteY3" fmla="*/ 3209 h 9728"/>
              <a:gd name="connsiteX4" fmla="*/ 3716 w 10000"/>
              <a:gd name="connsiteY4" fmla="*/ 0 h 9728"/>
              <a:gd name="connsiteX0" fmla="*/ 207 w 10000"/>
              <a:gd name="connsiteY0" fmla="*/ 20 h 9323"/>
              <a:gd name="connsiteX1" fmla="*/ 195 w 10000"/>
              <a:gd name="connsiteY1" fmla="*/ 9306 h 9323"/>
              <a:gd name="connsiteX2" fmla="*/ 3034 w 10000"/>
              <a:gd name="connsiteY2" fmla="*/ 9322 h 9323"/>
              <a:gd name="connsiteX3" fmla="*/ 9955 w 10000"/>
              <a:gd name="connsiteY3" fmla="*/ 3299 h 9323"/>
              <a:gd name="connsiteX4" fmla="*/ 3716 w 10000"/>
              <a:gd name="connsiteY4" fmla="*/ 0 h 9323"/>
              <a:gd name="connsiteX0" fmla="*/ 207 w 10000"/>
              <a:gd name="connsiteY0" fmla="*/ 21 h 10000"/>
              <a:gd name="connsiteX1" fmla="*/ 195 w 10000"/>
              <a:gd name="connsiteY1" fmla="*/ 9982 h 10000"/>
              <a:gd name="connsiteX2" fmla="*/ 3034 w 10000"/>
              <a:gd name="connsiteY2" fmla="*/ 9999 h 10000"/>
              <a:gd name="connsiteX3" fmla="*/ 9955 w 10000"/>
              <a:gd name="connsiteY3" fmla="*/ 3539 h 10000"/>
              <a:gd name="connsiteX4" fmla="*/ 3716 w 10000"/>
              <a:gd name="connsiteY4" fmla="*/ 0 h 10000"/>
              <a:gd name="connsiteX0" fmla="*/ 207 w 10000"/>
              <a:gd name="connsiteY0" fmla="*/ 21 h 10000"/>
              <a:gd name="connsiteX1" fmla="*/ 195 w 10000"/>
              <a:gd name="connsiteY1" fmla="*/ 9982 h 10000"/>
              <a:gd name="connsiteX2" fmla="*/ 3034 w 10000"/>
              <a:gd name="connsiteY2" fmla="*/ 9999 h 10000"/>
              <a:gd name="connsiteX3" fmla="*/ 9955 w 10000"/>
              <a:gd name="connsiteY3" fmla="*/ 3539 h 10000"/>
              <a:gd name="connsiteX4" fmla="*/ 3716 w 10000"/>
              <a:gd name="connsiteY4" fmla="*/ 0 h 10000"/>
              <a:gd name="connsiteX0" fmla="*/ 207 w 10000"/>
              <a:gd name="connsiteY0" fmla="*/ 21 h 9999"/>
              <a:gd name="connsiteX1" fmla="*/ 195 w 10000"/>
              <a:gd name="connsiteY1" fmla="*/ 9982 h 9999"/>
              <a:gd name="connsiteX2" fmla="*/ 3034 w 10000"/>
              <a:gd name="connsiteY2" fmla="*/ 9999 h 9999"/>
              <a:gd name="connsiteX3" fmla="*/ 9955 w 10000"/>
              <a:gd name="connsiteY3" fmla="*/ 3539 h 9999"/>
              <a:gd name="connsiteX4" fmla="*/ 3716 w 10000"/>
              <a:gd name="connsiteY4" fmla="*/ 0 h 9999"/>
              <a:gd name="connsiteX0" fmla="*/ 207 w 10000"/>
              <a:gd name="connsiteY0" fmla="*/ 21 h 9988"/>
              <a:gd name="connsiteX1" fmla="*/ 195 w 10000"/>
              <a:gd name="connsiteY1" fmla="*/ 9983 h 9988"/>
              <a:gd name="connsiteX2" fmla="*/ 7054 w 10000"/>
              <a:gd name="connsiteY2" fmla="*/ 9988 h 9988"/>
              <a:gd name="connsiteX3" fmla="*/ 9955 w 10000"/>
              <a:gd name="connsiteY3" fmla="*/ 3539 h 9988"/>
              <a:gd name="connsiteX4" fmla="*/ 3716 w 10000"/>
              <a:gd name="connsiteY4" fmla="*/ 0 h 9988"/>
              <a:gd name="connsiteX0" fmla="*/ 207 w 10624"/>
              <a:gd name="connsiteY0" fmla="*/ 21 h 10000"/>
              <a:gd name="connsiteX1" fmla="*/ 195 w 10624"/>
              <a:gd name="connsiteY1" fmla="*/ 9995 h 10000"/>
              <a:gd name="connsiteX2" fmla="*/ 7054 w 10624"/>
              <a:gd name="connsiteY2" fmla="*/ 10000 h 10000"/>
              <a:gd name="connsiteX3" fmla="*/ 9955 w 10624"/>
              <a:gd name="connsiteY3" fmla="*/ 3543 h 10000"/>
              <a:gd name="connsiteX4" fmla="*/ 3716 w 10624"/>
              <a:gd name="connsiteY4" fmla="*/ 0 h 10000"/>
              <a:gd name="connsiteX0" fmla="*/ 207 w 10624"/>
              <a:gd name="connsiteY0" fmla="*/ 21 h 10000"/>
              <a:gd name="connsiteX1" fmla="*/ 195 w 10624"/>
              <a:gd name="connsiteY1" fmla="*/ 9995 h 10000"/>
              <a:gd name="connsiteX2" fmla="*/ 7054 w 10624"/>
              <a:gd name="connsiteY2" fmla="*/ 10000 h 10000"/>
              <a:gd name="connsiteX3" fmla="*/ 9955 w 10624"/>
              <a:gd name="connsiteY3" fmla="*/ 3543 h 10000"/>
              <a:gd name="connsiteX4" fmla="*/ 3716 w 10624"/>
              <a:gd name="connsiteY4" fmla="*/ 0 h 10000"/>
              <a:gd name="connsiteX0" fmla="*/ 207 w 11005"/>
              <a:gd name="connsiteY0" fmla="*/ 21 h 10000"/>
              <a:gd name="connsiteX1" fmla="*/ 195 w 11005"/>
              <a:gd name="connsiteY1" fmla="*/ 9995 h 10000"/>
              <a:gd name="connsiteX2" fmla="*/ 7054 w 11005"/>
              <a:gd name="connsiteY2" fmla="*/ 10000 h 10000"/>
              <a:gd name="connsiteX3" fmla="*/ 9955 w 11005"/>
              <a:gd name="connsiteY3" fmla="*/ 3543 h 10000"/>
              <a:gd name="connsiteX4" fmla="*/ 3716 w 11005"/>
              <a:gd name="connsiteY4" fmla="*/ 0 h 10000"/>
              <a:gd name="connsiteX0" fmla="*/ 207 w 10944"/>
              <a:gd name="connsiteY0" fmla="*/ 21 h 10000"/>
              <a:gd name="connsiteX1" fmla="*/ 195 w 10944"/>
              <a:gd name="connsiteY1" fmla="*/ 9995 h 10000"/>
              <a:gd name="connsiteX2" fmla="*/ 7054 w 10944"/>
              <a:gd name="connsiteY2" fmla="*/ 10000 h 10000"/>
              <a:gd name="connsiteX3" fmla="*/ 9955 w 10944"/>
              <a:gd name="connsiteY3" fmla="*/ 3543 h 10000"/>
              <a:gd name="connsiteX4" fmla="*/ 3716 w 10944"/>
              <a:gd name="connsiteY4" fmla="*/ 0 h 10000"/>
              <a:gd name="connsiteX0" fmla="*/ 207 w 10909"/>
              <a:gd name="connsiteY0" fmla="*/ 21 h 10000"/>
              <a:gd name="connsiteX1" fmla="*/ 195 w 10909"/>
              <a:gd name="connsiteY1" fmla="*/ 9995 h 10000"/>
              <a:gd name="connsiteX2" fmla="*/ 7054 w 10909"/>
              <a:gd name="connsiteY2" fmla="*/ 10000 h 10000"/>
              <a:gd name="connsiteX3" fmla="*/ 9955 w 10909"/>
              <a:gd name="connsiteY3" fmla="*/ 3543 h 10000"/>
              <a:gd name="connsiteX4" fmla="*/ 3716 w 10909"/>
              <a:gd name="connsiteY4" fmla="*/ 0 h 10000"/>
              <a:gd name="connsiteX0" fmla="*/ 207 w 10909"/>
              <a:gd name="connsiteY0" fmla="*/ 21 h 10000"/>
              <a:gd name="connsiteX1" fmla="*/ 195 w 10909"/>
              <a:gd name="connsiteY1" fmla="*/ 9995 h 10000"/>
              <a:gd name="connsiteX2" fmla="*/ 7054 w 10909"/>
              <a:gd name="connsiteY2" fmla="*/ 10000 h 10000"/>
              <a:gd name="connsiteX3" fmla="*/ 9955 w 10909"/>
              <a:gd name="connsiteY3" fmla="*/ 3543 h 10000"/>
              <a:gd name="connsiteX4" fmla="*/ 3716 w 10909"/>
              <a:gd name="connsiteY4" fmla="*/ 0 h 10000"/>
              <a:gd name="connsiteX0" fmla="*/ 207 w 10955"/>
              <a:gd name="connsiteY0" fmla="*/ 21 h 10000"/>
              <a:gd name="connsiteX1" fmla="*/ 195 w 10955"/>
              <a:gd name="connsiteY1" fmla="*/ 9995 h 10000"/>
              <a:gd name="connsiteX2" fmla="*/ 7054 w 10955"/>
              <a:gd name="connsiteY2" fmla="*/ 10000 h 10000"/>
              <a:gd name="connsiteX3" fmla="*/ 9955 w 10955"/>
              <a:gd name="connsiteY3" fmla="*/ 3543 h 10000"/>
              <a:gd name="connsiteX4" fmla="*/ 3716 w 10955"/>
              <a:gd name="connsiteY4" fmla="*/ 0 h 10000"/>
              <a:gd name="connsiteX0" fmla="*/ 198 w 10946"/>
              <a:gd name="connsiteY0" fmla="*/ 21 h 10000"/>
              <a:gd name="connsiteX1" fmla="*/ 186 w 10946"/>
              <a:gd name="connsiteY1" fmla="*/ 9995 h 10000"/>
              <a:gd name="connsiteX2" fmla="*/ 7045 w 10946"/>
              <a:gd name="connsiteY2" fmla="*/ 10000 h 10000"/>
              <a:gd name="connsiteX3" fmla="*/ 9946 w 10946"/>
              <a:gd name="connsiteY3" fmla="*/ 3543 h 10000"/>
              <a:gd name="connsiteX4" fmla="*/ 3707 w 10946"/>
              <a:gd name="connsiteY4" fmla="*/ 0 h 10000"/>
              <a:gd name="connsiteX0" fmla="*/ 12 w 10760"/>
              <a:gd name="connsiteY0" fmla="*/ 21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1927 w 10760"/>
              <a:gd name="connsiteY0" fmla="*/ 9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3264 w 10760"/>
              <a:gd name="connsiteY0" fmla="*/ 159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2883 w 10760"/>
              <a:gd name="connsiteY0" fmla="*/ 13 h 10000"/>
              <a:gd name="connsiteX1" fmla="*/ 0 w 10760"/>
              <a:gd name="connsiteY1" fmla="*/ 9995 h 10000"/>
              <a:gd name="connsiteX2" fmla="*/ 6859 w 10760"/>
              <a:gd name="connsiteY2" fmla="*/ 10000 h 10000"/>
              <a:gd name="connsiteX3" fmla="*/ 9760 w 10760"/>
              <a:gd name="connsiteY3" fmla="*/ 3543 h 10000"/>
              <a:gd name="connsiteX4" fmla="*/ 3521 w 10760"/>
              <a:gd name="connsiteY4" fmla="*/ 0 h 10000"/>
              <a:gd name="connsiteX0" fmla="*/ 2 w 7879"/>
              <a:gd name="connsiteY0" fmla="*/ 13 h 10000"/>
              <a:gd name="connsiteX1" fmla="*/ 499 w 7879"/>
              <a:gd name="connsiteY1" fmla="*/ 9990 h 10000"/>
              <a:gd name="connsiteX2" fmla="*/ 3978 w 7879"/>
              <a:gd name="connsiteY2" fmla="*/ 10000 h 10000"/>
              <a:gd name="connsiteX3" fmla="*/ 6879 w 7879"/>
              <a:gd name="connsiteY3" fmla="*/ 3543 h 10000"/>
              <a:gd name="connsiteX4" fmla="*/ 640 w 7879"/>
              <a:gd name="connsiteY4" fmla="*/ 0 h 10000"/>
              <a:gd name="connsiteX0" fmla="*/ 16 w 10014"/>
              <a:gd name="connsiteY0" fmla="*/ 13 h 10002"/>
              <a:gd name="connsiteX1" fmla="*/ 0 w 10014"/>
              <a:gd name="connsiteY1" fmla="*/ 10002 h 10002"/>
              <a:gd name="connsiteX2" fmla="*/ 5062 w 10014"/>
              <a:gd name="connsiteY2" fmla="*/ 10000 h 10002"/>
              <a:gd name="connsiteX3" fmla="*/ 8744 w 10014"/>
              <a:gd name="connsiteY3" fmla="*/ 3543 h 10002"/>
              <a:gd name="connsiteX4" fmla="*/ 825 w 10014"/>
              <a:gd name="connsiteY4" fmla="*/ 0 h 10002"/>
              <a:gd name="connsiteX0" fmla="*/ 22 w 10020"/>
              <a:gd name="connsiteY0" fmla="*/ 13 h 10002"/>
              <a:gd name="connsiteX1" fmla="*/ 6 w 10020"/>
              <a:gd name="connsiteY1" fmla="*/ 10002 h 10002"/>
              <a:gd name="connsiteX2" fmla="*/ 5068 w 10020"/>
              <a:gd name="connsiteY2" fmla="*/ 10000 h 10002"/>
              <a:gd name="connsiteX3" fmla="*/ 8750 w 10020"/>
              <a:gd name="connsiteY3" fmla="*/ 3543 h 10002"/>
              <a:gd name="connsiteX4" fmla="*/ 831 w 10020"/>
              <a:gd name="connsiteY4" fmla="*/ 0 h 10002"/>
              <a:gd name="connsiteX0" fmla="*/ 24 w 10019"/>
              <a:gd name="connsiteY0" fmla="*/ 21 h 10002"/>
              <a:gd name="connsiteX1" fmla="*/ 5 w 10019"/>
              <a:gd name="connsiteY1" fmla="*/ 10002 h 10002"/>
              <a:gd name="connsiteX2" fmla="*/ 5067 w 10019"/>
              <a:gd name="connsiteY2" fmla="*/ 10000 h 10002"/>
              <a:gd name="connsiteX3" fmla="*/ 8749 w 10019"/>
              <a:gd name="connsiteY3" fmla="*/ 3543 h 10002"/>
              <a:gd name="connsiteX4" fmla="*/ 830 w 10019"/>
              <a:gd name="connsiteY4" fmla="*/ 0 h 10002"/>
              <a:gd name="connsiteX0" fmla="*/ 24 w 10019"/>
              <a:gd name="connsiteY0" fmla="*/ 15 h 10002"/>
              <a:gd name="connsiteX1" fmla="*/ 5 w 10019"/>
              <a:gd name="connsiteY1" fmla="*/ 10002 h 10002"/>
              <a:gd name="connsiteX2" fmla="*/ 5067 w 10019"/>
              <a:gd name="connsiteY2" fmla="*/ 10000 h 10002"/>
              <a:gd name="connsiteX3" fmla="*/ 8749 w 10019"/>
              <a:gd name="connsiteY3" fmla="*/ 3543 h 10002"/>
              <a:gd name="connsiteX4" fmla="*/ 830 w 10019"/>
              <a:gd name="connsiteY4" fmla="*/ 0 h 10002"/>
              <a:gd name="connsiteX0" fmla="*/ 24 w 10019"/>
              <a:gd name="connsiteY0" fmla="*/ 13 h 10002"/>
              <a:gd name="connsiteX1" fmla="*/ 5 w 10019"/>
              <a:gd name="connsiteY1" fmla="*/ 10002 h 10002"/>
              <a:gd name="connsiteX2" fmla="*/ 5067 w 10019"/>
              <a:gd name="connsiteY2" fmla="*/ 10000 h 10002"/>
              <a:gd name="connsiteX3" fmla="*/ 8749 w 10019"/>
              <a:gd name="connsiteY3" fmla="*/ 3543 h 10002"/>
              <a:gd name="connsiteX4" fmla="*/ 830 w 10019"/>
              <a:gd name="connsiteY4" fmla="*/ 0 h 10002"/>
              <a:gd name="connsiteX0" fmla="*/ 18 w 10027"/>
              <a:gd name="connsiteY0" fmla="*/ 15 h 10002"/>
              <a:gd name="connsiteX1" fmla="*/ 13 w 10027"/>
              <a:gd name="connsiteY1" fmla="*/ 10002 h 10002"/>
              <a:gd name="connsiteX2" fmla="*/ 5075 w 10027"/>
              <a:gd name="connsiteY2" fmla="*/ 10000 h 10002"/>
              <a:gd name="connsiteX3" fmla="*/ 8757 w 10027"/>
              <a:gd name="connsiteY3" fmla="*/ 3543 h 10002"/>
              <a:gd name="connsiteX4" fmla="*/ 838 w 10027"/>
              <a:gd name="connsiteY4" fmla="*/ 0 h 10002"/>
              <a:gd name="connsiteX0" fmla="*/ 5 w 10014"/>
              <a:gd name="connsiteY0" fmla="*/ 15 h 10002"/>
              <a:gd name="connsiteX1" fmla="*/ 0 w 10014"/>
              <a:gd name="connsiteY1" fmla="*/ 10002 h 10002"/>
              <a:gd name="connsiteX2" fmla="*/ 5062 w 10014"/>
              <a:gd name="connsiteY2" fmla="*/ 10000 h 10002"/>
              <a:gd name="connsiteX3" fmla="*/ 8744 w 10014"/>
              <a:gd name="connsiteY3" fmla="*/ 3543 h 10002"/>
              <a:gd name="connsiteX4" fmla="*/ 825 w 10014"/>
              <a:gd name="connsiteY4" fmla="*/ 0 h 10002"/>
              <a:gd name="connsiteX0" fmla="*/ 5 w 10014"/>
              <a:gd name="connsiteY0" fmla="*/ 15 h 10002"/>
              <a:gd name="connsiteX1" fmla="*/ 0 w 10014"/>
              <a:gd name="connsiteY1" fmla="*/ 10002 h 10002"/>
              <a:gd name="connsiteX2" fmla="*/ 5062 w 10014"/>
              <a:gd name="connsiteY2" fmla="*/ 10000 h 10002"/>
              <a:gd name="connsiteX3" fmla="*/ 8744 w 10014"/>
              <a:gd name="connsiteY3" fmla="*/ 3543 h 10002"/>
              <a:gd name="connsiteX4" fmla="*/ 801 w 10014"/>
              <a:gd name="connsiteY4" fmla="*/ 0 h 10002"/>
              <a:gd name="connsiteX0" fmla="*/ 5 w 10014"/>
              <a:gd name="connsiteY0" fmla="*/ 15 h 10002"/>
              <a:gd name="connsiteX1" fmla="*/ 0 w 10014"/>
              <a:gd name="connsiteY1" fmla="*/ 10002 h 10002"/>
              <a:gd name="connsiteX2" fmla="*/ 5062 w 10014"/>
              <a:gd name="connsiteY2" fmla="*/ 10000 h 10002"/>
              <a:gd name="connsiteX3" fmla="*/ 8744 w 10014"/>
              <a:gd name="connsiteY3" fmla="*/ 3543 h 10002"/>
              <a:gd name="connsiteX4" fmla="*/ 801 w 10014"/>
              <a:gd name="connsiteY4" fmla="*/ 0 h 10002"/>
              <a:gd name="connsiteX0" fmla="*/ 5 w 9975"/>
              <a:gd name="connsiteY0" fmla="*/ 15 h 10002"/>
              <a:gd name="connsiteX1" fmla="*/ 0 w 9975"/>
              <a:gd name="connsiteY1" fmla="*/ 10002 h 10002"/>
              <a:gd name="connsiteX2" fmla="*/ 5062 w 9975"/>
              <a:gd name="connsiteY2" fmla="*/ 10000 h 10002"/>
              <a:gd name="connsiteX3" fmla="*/ 8744 w 9975"/>
              <a:gd name="connsiteY3" fmla="*/ 3543 h 10002"/>
              <a:gd name="connsiteX4" fmla="*/ 801 w 9975"/>
              <a:gd name="connsiteY4" fmla="*/ 0 h 10002"/>
              <a:gd name="connsiteX0" fmla="*/ 5 w 10033"/>
              <a:gd name="connsiteY0" fmla="*/ 15 h 10000"/>
              <a:gd name="connsiteX1" fmla="*/ 0 w 10033"/>
              <a:gd name="connsiteY1" fmla="*/ 10000 h 10000"/>
              <a:gd name="connsiteX2" fmla="*/ 5075 w 10033"/>
              <a:gd name="connsiteY2" fmla="*/ 9998 h 10000"/>
              <a:gd name="connsiteX3" fmla="*/ 8766 w 10033"/>
              <a:gd name="connsiteY3" fmla="*/ 3542 h 10000"/>
              <a:gd name="connsiteX4" fmla="*/ 803 w 10033"/>
              <a:gd name="connsiteY4" fmla="*/ 0 h 10000"/>
              <a:gd name="connsiteX0" fmla="*/ 0 w 10359"/>
              <a:gd name="connsiteY0" fmla="*/ 5 h 10000"/>
              <a:gd name="connsiteX1" fmla="*/ 326 w 10359"/>
              <a:gd name="connsiteY1" fmla="*/ 10000 h 10000"/>
              <a:gd name="connsiteX2" fmla="*/ 5401 w 10359"/>
              <a:gd name="connsiteY2" fmla="*/ 9998 h 10000"/>
              <a:gd name="connsiteX3" fmla="*/ 9092 w 10359"/>
              <a:gd name="connsiteY3" fmla="*/ 3542 h 10000"/>
              <a:gd name="connsiteX4" fmla="*/ 1129 w 10359"/>
              <a:gd name="connsiteY4" fmla="*/ 0 h 10000"/>
              <a:gd name="connsiteX0" fmla="*/ 11 w 10370"/>
              <a:gd name="connsiteY0" fmla="*/ 5 h 9998"/>
              <a:gd name="connsiteX1" fmla="*/ 0 w 10370"/>
              <a:gd name="connsiteY1" fmla="*/ 9983 h 9998"/>
              <a:gd name="connsiteX2" fmla="*/ 5412 w 10370"/>
              <a:gd name="connsiteY2" fmla="*/ 9998 h 9998"/>
              <a:gd name="connsiteX3" fmla="*/ 9103 w 10370"/>
              <a:gd name="connsiteY3" fmla="*/ 3542 h 9998"/>
              <a:gd name="connsiteX4" fmla="*/ 1140 w 10370"/>
              <a:gd name="connsiteY4" fmla="*/ 0 h 9998"/>
              <a:gd name="connsiteX0" fmla="*/ 11 w 10000"/>
              <a:gd name="connsiteY0" fmla="*/ 5 h 10000"/>
              <a:gd name="connsiteX1" fmla="*/ 0 w 10000"/>
              <a:gd name="connsiteY1" fmla="*/ 9995 h 10000"/>
              <a:gd name="connsiteX2" fmla="*/ 5219 w 10000"/>
              <a:gd name="connsiteY2" fmla="*/ 10000 h 10000"/>
              <a:gd name="connsiteX3" fmla="*/ 8778 w 10000"/>
              <a:gd name="connsiteY3" fmla="*/ 3543 h 10000"/>
              <a:gd name="connsiteX4" fmla="*/ 1099 w 10000"/>
              <a:gd name="connsiteY4" fmla="*/ 0 h 10000"/>
              <a:gd name="connsiteX0" fmla="*/ 11 w 10000"/>
              <a:gd name="connsiteY0" fmla="*/ 5 h 10000"/>
              <a:gd name="connsiteX1" fmla="*/ 0 w 10000"/>
              <a:gd name="connsiteY1" fmla="*/ 10000 h 10000"/>
              <a:gd name="connsiteX2" fmla="*/ 5219 w 10000"/>
              <a:gd name="connsiteY2" fmla="*/ 10000 h 10000"/>
              <a:gd name="connsiteX3" fmla="*/ 8778 w 10000"/>
              <a:gd name="connsiteY3" fmla="*/ 3543 h 10000"/>
              <a:gd name="connsiteX4" fmla="*/ 109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11" y="5"/>
                </a:moveTo>
                <a:cubicBezTo>
                  <a:pt x="4" y="653"/>
                  <a:pt x="6" y="9269"/>
                  <a:pt x="0" y="10000"/>
                </a:cubicBezTo>
                <a:lnTo>
                  <a:pt x="5219" y="10000"/>
                </a:lnTo>
                <a:cubicBezTo>
                  <a:pt x="11830" y="6870"/>
                  <a:pt x="10065" y="3822"/>
                  <a:pt x="8778" y="3543"/>
                </a:cubicBezTo>
                <a:cubicBezTo>
                  <a:pt x="9452" y="5694"/>
                  <a:pt x="2995" y="3804"/>
                  <a:pt x="1099" y="0"/>
                </a:cubicBezTo>
              </a:path>
            </a:pathLst>
          </a:custGeom>
          <a:solidFill>
            <a:schemeClr val="accent3"/>
          </a:solidFill>
          <a:ln w="9525">
            <a:noFill/>
            <a:round/>
            <a:headEnd/>
            <a:tailEnd/>
          </a:ln>
        </p:spPr>
        <p:txBody>
          <a:bodyPr vert="horz" wrap="square" lIns="116708" tIns="58354" rIns="116708" bIns="58354" numCol="1" anchor="t" anchorCtr="0" compatLnSpc="1">
            <a:prstTxWarp prst="textNoShape">
              <a:avLst/>
            </a:prstTxWarp>
          </a:bodyPr>
          <a:lstStyle/>
          <a:p>
            <a:endParaRPr lang="en-US" sz="3063" dirty="0">
              <a:latin typeface="Segoe UI" panose="020B0502040204020203" pitchFamily="34" charset="0"/>
              <a:cs typeface="Segoe UI" panose="020B0502040204020203" pitchFamily="34" charset="0"/>
            </a:endParaRPr>
          </a:p>
        </p:txBody>
      </p:sp>
      <p:grpSp>
        <p:nvGrpSpPr>
          <p:cNvPr id="5" name="Group 4"/>
          <p:cNvGrpSpPr/>
          <p:nvPr userDrawn="1"/>
        </p:nvGrpSpPr>
        <p:grpSpPr>
          <a:xfrm>
            <a:off x="4938561" y="2397562"/>
            <a:ext cx="721601" cy="682904"/>
            <a:chOff x="5662614" y="3032124"/>
            <a:chExt cx="863600" cy="801689"/>
          </a:xfrm>
        </p:grpSpPr>
        <p:sp>
          <p:nvSpPr>
            <p:cNvPr id="6" name="Freeform 5"/>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063" dirty="0">
                <a:latin typeface="Segoe UI" panose="020B0502040204020203" pitchFamily="34" charset="0"/>
                <a:cs typeface="Segoe UI" panose="020B0502040204020203" pitchFamily="34" charset="0"/>
              </a:endParaRPr>
            </a:p>
          </p:txBody>
        </p:sp>
        <p:sp>
          <p:nvSpPr>
            <p:cNvPr id="7" name="Freeform 6"/>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3063" dirty="0">
                <a:latin typeface="Segoe UI" panose="020B0502040204020203" pitchFamily="34" charset="0"/>
                <a:cs typeface="Segoe UI" panose="020B0502040204020203" pitchFamily="34" charset="0"/>
              </a:endParaRPr>
            </a:p>
          </p:txBody>
        </p:sp>
      </p:grpSp>
      <p:sp>
        <p:nvSpPr>
          <p:cNvPr id="16" name="Rectangle 15"/>
          <p:cNvSpPr/>
          <p:nvPr userDrawn="1"/>
        </p:nvSpPr>
        <p:spPr>
          <a:xfrm>
            <a:off x="803871" y="5006599"/>
            <a:ext cx="3918376" cy="779701"/>
          </a:xfrm>
          <a:prstGeom prst="rect">
            <a:avLst/>
          </a:prstGeom>
        </p:spPr>
        <p:txBody>
          <a:bodyPr wrap="square" lIns="0" tIns="0" rIns="0" bIns="0" anchor="b" anchorCtr="0">
            <a:spAutoFit/>
          </a:bodyPr>
          <a:lstStyle/>
          <a:p>
            <a:pPr>
              <a:spcAft>
                <a:spcPts val="766"/>
              </a:spcAft>
            </a:pPr>
            <a:r>
              <a:rPr lang="en-US" sz="1100" noProof="0" dirty="0">
                <a:solidFill>
                  <a:schemeClr val="bg1"/>
                </a:solidFill>
                <a:latin typeface="Segoe UI" panose="020B0502040204020203" pitchFamily="34" charset="0"/>
                <a:cs typeface="Segoe UI" panose="020B0502040204020203" pitchFamily="34" charset="0"/>
              </a:rPr>
              <a:t>This message contains information that may be privileged or confidential and is the property of the Capgemini Group.</a:t>
            </a:r>
            <a:br>
              <a:rPr lang="en-US" sz="1100" noProof="0" dirty="0">
                <a:solidFill>
                  <a:schemeClr val="bg1"/>
                </a:solidFill>
                <a:latin typeface="Segoe UI" panose="020B0502040204020203" pitchFamily="34" charset="0"/>
                <a:cs typeface="Segoe UI" panose="020B0502040204020203" pitchFamily="34" charset="0"/>
              </a:rPr>
            </a:br>
            <a:r>
              <a:rPr lang="en-US" sz="1100" noProof="0" dirty="0">
                <a:solidFill>
                  <a:schemeClr val="bg1"/>
                </a:solidFill>
                <a:latin typeface="Segoe UI" panose="020B0502040204020203" pitchFamily="34" charset="0"/>
                <a:cs typeface="Segoe UI" panose="020B0502040204020203" pitchFamily="34" charset="0"/>
              </a:rPr>
              <a:t>Copyright © 2018 Capgemini. All rights reserved.</a:t>
            </a:r>
          </a:p>
          <a:p>
            <a:pPr marL="0" marR="0" indent="0" defTabSz="1222411" rtl="0" eaLnBrk="1" fontAlgn="auto" latinLnBrk="0" hangingPunct="1">
              <a:lnSpc>
                <a:spcPct val="100000"/>
              </a:lnSpc>
              <a:spcBef>
                <a:spcPts val="0"/>
              </a:spcBef>
              <a:spcAft>
                <a:spcPts val="766"/>
              </a:spcAft>
              <a:buClrTx/>
              <a:buSzTx/>
              <a:buFontTx/>
              <a:buNone/>
              <a:tabLst/>
              <a:defRPr/>
            </a:pPr>
            <a:r>
              <a:rPr lang="en-US" sz="1100" noProof="0" dirty="0">
                <a:solidFill>
                  <a:schemeClr val="bg1"/>
                </a:solidFill>
                <a:latin typeface="Segoe UI" panose="020B0502040204020203" pitchFamily="34" charset="0"/>
                <a:cs typeface="Segoe UI" panose="020B0502040204020203" pitchFamily="34" charset="0"/>
              </a:rPr>
              <a:t>Rightshore</a:t>
            </a:r>
            <a:r>
              <a:rPr lang="en-US" sz="1100" baseline="30000" noProof="0" dirty="0">
                <a:solidFill>
                  <a:schemeClr val="bg1"/>
                </a:solidFill>
                <a:latin typeface="Segoe UI" panose="020B0502040204020203" pitchFamily="34" charset="0"/>
                <a:cs typeface="Segoe UI" panose="020B0502040204020203" pitchFamily="34" charset="0"/>
              </a:rPr>
              <a:t>®</a:t>
            </a:r>
            <a:r>
              <a:rPr lang="en-US" sz="1100" noProof="0" dirty="0">
                <a:solidFill>
                  <a:schemeClr val="bg1"/>
                </a:solidFill>
                <a:latin typeface="Segoe UI" panose="020B0502040204020203" pitchFamily="34" charset="0"/>
                <a:cs typeface="Segoe UI" panose="020B0502040204020203" pitchFamily="34" charset="0"/>
              </a:rPr>
              <a:t> is a trademark belonging to Capgemini.</a:t>
            </a:r>
          </a:p>
        </p:txBody>
      </p:sp>
      <p:sp>
        <p:nvSpPr>
          <p:cNvPr id="18" name="Rectangle 17">
            <a:hlinkClick r:id="rId6"/>
          </p:cNvPr>
          <p:cNvSpPr/>
          <p:nvPr userDrawn="1"/>
        </p:nvSpPr>
        <p:spPr>
          <a:xfrm>
            <a:off x="7003822" y="2817791"/>
            <a:ext cx="2293461" cy="124781"/>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16708" tIns="58354" rIns="116708" bIns="58354" rtlCol="0" anchor="ctr"/>
          <a:lstStyle/>
          <a:p>
            <a:pPr algn="ctr"/>
            <a:endParaRPr lang="en-GB" sz="4084" dirty="0">
              <a:latin typeface="Segoe UI" panose="020B0502040204020203" pitchFamily="34" charset="0"/>
              <a:cs typeface="Segoe UI" panose="020B0502040204020203" pitchFamily="34" charset="0"/>
            </a:endParaRPr>
          </a:p>
        </p:txBody>
      </p:sp>
      <p:pic>
        <p:nvPicPr>
          <p:cNvPr id="24" name="Picture 2" descr="D:\My Work\Template\Icons\Social Media\LinkedIN.png">
            <a:hlinkClick r:id="rId7"/>
          </p:cNvPr>
          <p:cNvPicPr>
            <a:picLocks noChangeAspect="1" noChangeArrowheads="1"/>
          </p:cNvPicPr>
          <p:nvPr userDrawn="1"/>
        </p:nvPicPr>
        <p:blipFill>
          <a:blip r:embed="rId8" cstate="print"/>
          <a:srcRect/>
          <a:stretch>
            <a:fillRect/>
          </a:stretch>
        </p:blipFill>
        <p:spPr bwMode="auto">
          <a:xfrm>
            <a:off x="1237871" y="3450893"/>
            <a:ext cx="436029" cy="444510"/>
          </a:xfrm>
          <a:prstGeom prst="rect">
            <a:avLst/>
          </a:prstGeom>
          <a:noFill/>
        </p:spPr>
      </p:pic>
      <p:pic>
        <p:nvPicPr>
          <p:cNvPr id="25" name="Picture 4" descr="D:\My Work\Template\Icons\Social Media\SlideShare.png">
            <a:hlinkClick r:id="rId9"/>
          </p:cNvPr>
          <p:cNvPicPr>
            <a:picLocks noChangeAspect="1" noChangeArrowheads="1"/>
          </p:cNvPicPr>
          <p:nvPr userDrawn="1"/>
        </p:nvPicPr>
        <p:blipFill>
          <a:blip r:embed="rId10" cstate="print"/>
          <a:srcRect/>
          <a:stretch>
            <a:fillRect/>
          </a:stretch>
        </p:blipFill>
        <p:spPr bwMode="auto">
          <a:xfrm>
            <a:off x="1739568" y="3450893"/>
            <a:ext cx="436029" cy="444510"/>
          </a:xfrm>
          <a:prstGeom prst="rect">
            <a:avLst/>
          </a:prstGeom>
          <a:noFill/>
        </p:spPr>
      </p:pic>
      <p:pic>
        <p:nvPicPr>
          <p:cNvPr id="26" name="Picture 5" descr="D:\My Work\Template\Icons\Social Media\Twitter.png">
            <a:hlinkClick r:id="rId11"/>
          </p:cNvPr>
          <p:cNvPicPr>
            <a:picLocks noChangeAspect="1" noChangeArrowheads="1"/>
          </p:cNvPicPr>
          <p:nvPr userDrawn="1"/>
        </p:nvPicPr>
        <p:blipFill>
          <a:blip r:embed="rId12" cstate="print"/>
          <a:srcRect/>
          <a:stretch>
            <a:fillRect/>
          </a:stretch>
        </p:blipFill>
        <p:spPr bwMode="auto">
          <a:xfrm>
            <a:off x="2241266" y="3450893"/>
            <a:ext cx="436029" cy="444510"/>
          </a:xfrm>
          <a:prstGeom prst="rect">
            <a:avLst/>
          </a:prstGeom>
          <a:noFill/>
        </p:spPr>
      </p:pic>
      <p:pic>
        <p:nvPicPr>
          <p:cNvPr id="27" name="Picture 6" descr="D:\My Work\Template\Icons\Social Media\YouTube.png">
            <a:hlinkClick r:id="rId13"/>
          </p:cNvPr>
          <p:cNvPicPr>
            <a:picLocks noChangeAspect="1" noChangeArrowheads="1"/>
          </p:cNvPicPr>
          <p:nvPr userDrawn="1"/>
        </p:nvPicPr>
        <p:blipFill>
          <a:blip r:embed="rId14" cstate="print"/>
          <a:srcRect/>
          <a:stretch>
            <a:fillRect/>
          </a:stretch>
        </p:blipFill>
        <p:spPr bwMode="auto">
          <a:xfrm>
            <a:off x="2742962" y="3450893"/>
            <a:ext cx="436029" cy="444510"/>
          </a:xfrm>
          <a:prstGeom prst="rect">
            <a:avLst/>
          </a:prstGeom>
          <a:noFill/>
        </p:spPr>
      </p:pic>
      <p:pic>
        <p:nvPicPr>
          <p:cNvPr id="28" name="Picture 7" descr="D:\My Work\Template\Icons\Social Media\Facebook.png">
            <a:hlinkClick r:id="rId15"/>
          </p:cNvPr>
          <p:cNvPicPr>
            <a:picLocks noChangeAspect="1" noChangeArrowheads="1"/>
          </p:cNvPicPr>
          <p:nvPr userDrawn="1"/>
        </p:nvPicPr>
        <p:blipFill>
          <a:blip r:embed="rId16" cstate="print"/>
          <a:srcRect/>
          <a:stretch>
            <a:fillRect/>
          </a:stretch>
        </p:blipFill>
        <p:spPr bwMode="auto">
          <a:xfrm>
            <a:off x="736172" y="3450893"/>
            <a:ext cx="436029" cy="444510"/>
          </a:xfrm>
          <a:prstGeom prst="rect">
            <a:avLst/>
          </a:prstGeom>
          <a:noFill/>
        </p:spPr>
      </p:pic>
      <p:pic>
        <p:nvPicPr>
          <p:cNvPr id="29" name="Picture 28"/>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726405" y="4057790"/>
            <a:ext cx="3350503" cy="268168"/>
          </a:xfrm>
          <a:prstGeom prst="rect">
            <a:avLst/>
          </a:prstGeom>
        </p:spPr>
      </p:pic>
    </p:spTree>
    <p:extLst>
      <p:ext uri="{BB962C8B-B14F-4D97-AF65-F5344CB8AC3E}">
        <p14:creationId xmlns:p14="http://schemas.microsoft.com/office/powerpoint/2010/main" val="201023265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1"/>
            </p:custDataLst>
          </p:nvPr>
        </p:nvGraphicFramePr>
        <p:xfrm>
          <a:off x="0" y="0"/>
          <a:ext cx="195385" cy="158750"/>
        </p:xfrm>
        <a:graphic>
          <a:graphicData uri="http://schemas.openxmlformats.org/presentationml/2006/ole">
            <mc:AlternateContent xmlns:mc="http://schemas.openxmlformats.org/markup-compatibility/2006">
              <mc:Choice xmlns:v="urn:schemas-microsoft-com:vml" Requires="v">
                <p:oleObj name="think-cell Slide" r:id="rId3" imgW="360" imgH="360" progId="">
                  <p:embed/>
                </p:oleObj>
              </mc:Choice>
              <mc:Fallback>
                <p:oleObj name="think-cell Slide" r:id="rId3" imgW="360" imgH="360" progId="">
                  <p:embed/>
                  <p:pic>
                    <p:nvPicPr>
                      <p:cNvPr id="3" name="Object 2"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95385"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nvPr>
        </p:nvSpPr>
        <p:spPr/>
        <p:txBody>
          <a:bodyPr/>
          <a:lstStyle>
            <a:lvl1pPr>
              <a:defRPr/>
            </a:lvl1pPr>
          </a:lstStyle>
          <a:p>
            <a:pPr lvl="0"/>
            <a:r>
              <a:rPr lang="en-US" noProof="0" dirty="0"/>
              <a:t>Click to edit Master title style</a:t>
            </a:r>
          </a:p>
        </p:txBody>
      </p:sp>
    </p:spTree>
    <p:extLst>
      <p:ext uri="{BB962C8B-B14F-4D97-AF65-F5344CB8AC3E}">
        <p14:creationId xmlns:p14="http://schemas.microsoft.com/office/powerpoint/2010/main" val="306543523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1_Section Opener2">
    <p:bg>
      <p:bgPr>
        <a:solidFill>
          <a:schemeClr val="bg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a:prstGeom prst="rect">
            <a:avLst/>
          </a:prstGeom>
        </p:spPr>
      </p:pic>
      <p:sp>
        <p:nvSpPr>
          <p:cNvPr id="8" name="Freeform 73"/>
          <p:cNvSpPr>
            <a:spLocks/>
          </p:cNvSpPr>
          <p:nvPr userDrawn="1"/>
        </p:nvSpPr>
        <p:spPr bwMode="auto">
          <a:xfrm flipH="1">
            <a:off x="6781800" y="-721502"/>
            <a:ext cx="7696200" cy="7579502"/>
          </a:xfrm>
          <a:custGeom>
            <a:avLst/>
            <a:gdLst>
              <a:gd name="T0" fmla="*/ 527 w 527"/>
              <a:gd name="T1" fmla="*/ 232 h 519"/>
              <a:gd name="T2" fmla="*/ 132 w 527"/>
              <a:gd name="T3" fmla="*/ 53 h 519"/>
              <a:gd name="T4" fmla="*/ 29 w 527"/>
              <a:gd name="T5" fmla="*/ 254 h 519"/>
              <a:gd name="T6" fmla="*/ 375 w 527"/>
              <a:gd name="T7" fmla="*/ 456 h 519"/>
              <a:gd name="T8" fmla="*/ 377 w 527"/>
              <a:gd name="T9" fmla="*/ 519 h 519"/>
              <a:gd name="T10" fmla="*/ 411 w 527"/>
              <a:gd name="T11" fmla="*/ 519 h 519"/>
              <a:gd name="T12" fmla="*/ 527 w 527"/>
              <a:gd name="T13" fmla="*/ 232 h 519"/>
            </a:gdLst>
            <a:ahLst/>
            <a:cxnLst>
              <a:cxn ang="0">
                <a:pos x="T0" y="T1"/>
              </a:cxn>
              <a:cxn ang="0">
                <a:pos x="T2" y="T3"/>
              </a:cxn>
              <a:cxn ang="0">
                <a:pos x="T4" y="T5"/>
              </a:cxn>
              <a:cxn ang="0">
                <a:pos x="T6" y="T7"/>
              </a:cxn>
              <a:cxn ang="0">
                <a:pos x="T8" y="T9"/>
              </a:cxn>
              <a:cxn ang="0">
                <a:pos x="T10" y="T11"/>
              </a:cxn>
              <a:cxn ang="0">
                <a:pos x="T12" y="T13"/>
              </a:cxn>
            </a:cxnLst>
            <a:rect l="0" t="0" r="r" b="b"/>
            <a:pathLst>
              <a:path w="527" h="519">
                <a:moveTo>
                  <a:pt x="527" y="232"/>
                </a:moveTo>
                <a:cubicBezTo>
                  <a:pt x="428" y="195"/>
                  <a:pt x="294" y="0"/>
                  <a:pt x="132" y="53"/>
                </a:cubicBezTo>
                <a:cubicBezTo>
                  <a:pt x="40" y="84"/>
                  <a:pt x="0" y="183"/>
                  <a:pt x="29" y="254"/>
                </a:cubicBezTo>
                <a:cubicBezTo>
                  <a:pt x="96" y="420"/>
                  <a:pt x="335" y="344"/>
                  <a:pt x="375" y="456"/>
                </a:cubicBezTo>
                <a:cubicBezTo>
                  <a:pt x="384" y="483"/>
                  <a:pt x="383" y="503"/>
                  <a:pt x="377" y="519"/>
                </a:cubicBezTo>
                <a:cubicBezTo>
                  <a:pt x="411" y="519"/>
                  <a:pt x="411" y="519"/>
                  <a:pt x="411" y="519"/>
                </a:cubicBezTo>
                <a:cubicBezTo>
                  <a:pt x="487" y="453"/>
                  <a:pt x="522" y="345"/>
                  <a:pt x="527" y="232"/>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Text Placeholder 13">
            <a:extLst>
              <a:ext uri="{FF2B5EF4-FFF2-40B4-BE49-F238E27FC236}">
                <a16:creationId xmlns:a16="http://schemas.microsoft.com/office/drawing/2014/main" id="{5C674D03-4995-4743-8CE4-61CF32CFBDDE}"/>
              </a:ext>
            </a:extLst>
          </p:cNvPr>
          <p:cNvSpPr>
            <a:spLocks noGrp="1"/>
          </p:cNvSpPr>
          <p:nvPr>
            <p:ph type="body" sz="quarter" idx="11" hasCustomPrompt="1"/>
          </p:nvPr>
        </p:nvSpPr>
        <p:spPr>
          <a:xfrm>
            <a:off x="7379131" y="2719643"/>
            <a:ext cx="4751909" cy="1418714"/>
          </a:xfrm>
          <a:prstGeom prst="rect">
            <a:avLst/>
          </a:prstGeom>
        </p:spPr>
        <p:txBody>
          <a:bodyPr anchor="t" anchorCtr="0">
            <a:normAutofit/>
          </a:bodyPr>
          <a:lstStyle>
            <a:lvl1pPr marL="0" indent="0" algn="l">
              <a:lnSpc>
                <a:spcPct val="100000"/>
              </a:lnSpc>
              <a:buNone/>
              <a:defRPr sz="4400">
                <a:solidFill>
                  <a:schemeClr val="bg1"/>
                </a:solidFill>
              </a:defRPr>
            </a:lvl1pPr>
            <a:lvl2pPr marL="457200" indent="0">
              <a:buNone/>
              <a:defRPr sz="6000">
                <a:solidFill>
                  <a:schemeClr val="bg1"/>
                </a:solidFill>
              </a:defRPr>
            </a:lvl2pPr>
          </a:lstStyle>
          <a:p>
            <a:pPr lvl="0"/>
            <a:r>
              <a:rPr lang="en-US"/>
              <a:t>Click to add section title</a:t>
            </a:r>
          </a:p>
        </p:txBody>
      </p:sp>
    </p:spTree>
    <p:extLst>
      <p:ext uri="{BB962C8B-B14F-4D97-AF65-F5344CB8AC3E}">
        <p14:creationId xmlns:p14="http://schemas.microsoft.com/office/powerpoint/2010/main" val="4122948414"/>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Black_Backgroun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13200" y="6306704"/>
            <a:ext cx="1062165" cy="551297"/>
          </a:xfrm>
          <a:prstGeom prst="rect">
            <a:avLst/>
          </a:prstGeom>
        </p:spPr>
      </p:pic>
    </p:spTree>
    <p:extLst>
      <p:ext uri="{BB962C8B-B14F-4D97-AF65-F5344CB8AC3E}">
        <p14:creationId xmlns:p14="http://schemas.microsoft.com/office/powerpoint/2010/main" val="6320819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1_Black_Backgroun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913200" y="6306704"/>
            <a:ext cx="1062165" cy="551297"/>
          </a:xfrm>
          <a:prstGeom prst="rect">
            <a:avLst/>
          </a:prstGeom>
        </p:spPr>
      </p:pic>
    </p:spTree>
    <p:extLst>
      <p:ext uri="{BB962C8B-B14F-4D97-AF65-F5344CB8AC3E}">
        <p14:creationId xmlns:p14="http://schemas.microsoft.com/office/powerpoint/2010/main" val="1057303898"/>
      </p:ext>
    </p:extLst>
  </p:cSld>
  <p:clrMapOvr>
    <a:overrideClrMapping bg1="dk1" tx1="lt1" bg2="dk2" tx2="lt2" accent1="accent1" accent2="accent2" accent3="accent3" accent4="accent4" accent5="accent5" accent6="accent6" hlink="hlink" folHlink="folHlink"/>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Line Header Content">
    <p:spTree>
      <p:nvGrpSpPr>
        <p:cNvPr id="1" name=""/>
        <p:cNvGrpSpPr/>
        <p:nvPr/>
      </p:nvGrpSpPr>
      <p:grpSpPr>
        <a:xfrm>
          <a:off x="0" y="0"/>
          <a:ext cx="0" cy="0"/>
          <a:chOff x="0" y="0"/>
          <a:chExt cx="0" cy="0"/>
        </a:xfrm>
      </p:grpSpPr>
      <p:cxnSp>
        <p:nvCxnSpPr>
          <p:cNvPr id="14" name="Straight Connector 13"/>
          <p:cNvCxnSpPr/>
          <p:nvPr userDrawn="1"/>
        </p:nvCxnSpPr>
        <p:spPr>
          <a:xfrm>
            <a:off x="523393" y="458827"/>
            <a:ext cx="11129819" cy="0"/>
          </a:xfrm>
          <a:prstGeom prst="line">
            <a:avLst/>
          </a:prstGeom>
          <a:ln w="19050" cmpd="sng">
            <a:solidFill>
              <a:srgbClr val="58595B"/>
            </a:solidFill>
          </a:ln>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0" hasCustomPrompt="1"/>
          </p:nvPr>
        </p:nvSpPr>
        <p:spPr>
          <a:xfrm>
            <a:off x="523393" y="200909"/>
            <a:ext cx="11129819" cy="218952"/>
          </a:xfrm>
          <a:prstGeom prst="rect">
            <a:avLst/>
          </a:prstGeom>
        </p:spPr>
        <p:txBody>
          <a:bodyPr vert="horz" lIns="0" tIns="0" rIns="0" bIns="0"/>
          <a:lstStyle>
            <a:lvl1pPr marL="0" indent="0">
              <a:spcBef>
                <a:spcPts val="0"/>
              </a:spcBef>
              <a:buNone/>
              <a:defRPr lang="en-US" sz="1200" b="0" i="0" kern="1200" smtClean="0">
                <a:solidFill>
                  <a:srgbClr val="58595B"/>
                </a:solidFill>
                <a:latin typeface="Helvetica" charset="0"/>
                <a:ea typeface="Helvetica" charset="0"/>
                <a:cs typeface="Helvetica" charset="0"/>
              </a:defRPr>
            </a:lvl1pPr>
          </a:lstStyle>
          <a:p>
            <a:pPr lvl="0"/>
            <a:r>
              <a:rPr lang="en-US" dirty="0"/>
              <a:t>CLICK TO EDIT MASTER TEXT STYLES</a:t>
            </a:r>
          </a:p>
        </p:txBody>
      </p:sp>
    </p:spTree>
    <p:extLst>
      <p:ext uri="{BB962C8B-B14F-4D97-AF65-F5344CB8AC3E}">
        <p14:creationId xmlns:p14="http://schemas.microsoft.com/office/powerpoint/2010/main" val="293848324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5_Titre seul">
    <p:spTree>
      <p:nvGrpSpPr>
        <p:cNvPr id="1" name=""/>
        <p:cNvGrpSpPr/>
        <p:nvPr/>
      </p:nvGrpSpPr>
      <p:grpSpPr>
        <a:xfrm>
          <a:off x="0" y="0"/>
          <a:ext cx="0" cy="0"/>
          <a:chOff x="0" y="0"/>
          <a:chExt cx="0" cy="0"/>
        </a:xfrm>
      </p:grpSpPr>
      <p:grpSp>
        <p:nvGrpSpPr>
          <p:cNvPr id="4" name="Group 3"/>
          <p:cNvGrpSpPr/>
          <p:nvPr userDrawn="1"/>
        </p:nvGrpSpPr>
        <p:grpSpPr>
          <a:xfrm>
            <a:off x="-5324" y="-11820"/>
            <a:ext cx="12216384" cy="1372079"/>
            <a:chOff x="-3993" y="-8865"/>
            <a:chExt cx="9162288" cy="1029059"/>
          </a:xfrm>
        </p:grpSpPr>
        <p:sp>
          <p:nvSpPr>
            <p:cNvPr id="8" name="Rectangle 7"/>
            <p:cNvSpPr/>
            <p:nvPr userDrawn="1">
              <p:custDataLst>
                <p:tags r:id="rId3"/>
              </p:custDataLst>
            </p:nvPr>
          </p:nvSpPr>
          <p:spPr bwMode="auto">
            <a:xfrm>
              <a:off x="-1041" y="-8865"/>
              <a:ext cx="9147298" cy="1029059"/>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1744042 w 12324337"/>
                <a:gd name="connsiteY7" fmla="*/ 117552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233913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6 w 13203131"/>
                <a:gd name="connsiteY0" fmla="*/ 0 h 2958168"/>
                <a:gd name="connsiteX1" fmla="*/ 13202375 w 13203131"/>
                <a:gd name="connsiteY1" fmla="*/ 0 h 2958168"/>
                <a:gd name="connsiteX2" fmla="*/ 13201877 w 13203131"/>
                <a:gd name="connsiteY2" fmla="*/ 1476338 h 2958168"/>
                <a:gd name="connsiteX3" fmla="*/ 11929314 w 13203131"/>
                <a:gd name="connsiteY3" fmla="*/ 2153103 h 2958168"/>
                <a:gd name="connsiteX4" fmla="*/ 4958278 w 13203131"/>
                <a:gd name="connsiteY4" fmla="*/ 2159512 h 2958168"/>
                <a:gd name="connsiteX5" fmla="*/ 3821609 w 13203131"/>
                <a:gd name="connsiteY5" fmla="*/ 2958168 h 2958168"/>
                <a:gd name="connsiteX6" fmla="*/ 2640720 w 13203131"/>
                <a:gd name="connsiteY6" fmla="*/ 2174065 h 2958168"/>
                <a:gd name="connsiteX7" fmla="*/ 1758386 w 13203131"/>
                <a:gd name="connsiteY7" fmla="*/ 2188049 h 2958168"/>
                <a:gd name="connsiteX8" fmla="*/ 1763256 w 13203131"/>
                <a:gd name="connsiteY8" fmla="*/ 0 h 2958168"/>
                <a:gd name="connsiteX0" fmla="*/ 4870 w 11444745"/>
                <a:gd name="connsiteY0" fmla="*/ 0 h 2958168"/>
                <a:gd name="connsiteX1" fmla="*/ 11443989 w 11444745"/>
                <a:gd name="connsiteY1" fmla="*/ 0 h 2958168"/>
                <a:gd name="connsiteX2" fmla="*/ 11443491 w 11444745"/>
                <a:gd name="connsiteY2" fmla="*/ 1476338 h 2958168"/>
                <a:gd name="connsiteX3" fmla="*/ 10170928 w 11444745"/>
                <a:gd name="connsiteY3" fmla="*/ 2153103 h 2958168"/>
                <a:gd name="connsiteX4" fmla="*/ 3199892 w 11444745"/>
                <a:gd name="connsiteY4" fmla="*/ 2159512 h 2958168"/>
                <a:gd name="connsiteX5" fmla="*/ 2063223 w 11444745"/>
                <a:gd name="connsiteY5" fmla="*/ 2958168 h 2958168"/>
                <a:gd name="connsiteX6" fmla="*/ 882334 w 11444745"/>
                <a:gd name="connsiteY6" fmla="*/ 2174065 h 2958168"/>
                <a:gd name="connsiteX7" fmla="*/ 0 w 11444745"/>
                <a:gd name="connsiteY7" fmla="*/ 2188049 h 2958168"/>
                <a:gd name="connsiteX8" fmla="*/ 4870 w 1144474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0170928 w 16276755"/>
                <a:gd name="connsiteY3" fmla="*/ 2153103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5472016 w 16276755"/>
                <a:gd name="connsiteY3" fmla="*/ 2188049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88049 h 2958168"/>
                <a:gd name="connsiteX8" fmla="*/ 1 w 16273653"/>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95845 h 2958168"/>
                <a:gd name="connsiteX8" fmla="*/ 1 w 16273653"/>
                <a:gd name="connsiteY8" fmla="*/ 0 h 2958168"/>
                <a:gd name="connsiteX0" fmla="*/ 1 w 21695427"/>
                <a:gd name="connsiteY0" fmla="*/ 0 h 2958168"/>
                <a:gd name="connsiteX1" fmla="*/ 16273141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427"/>
                <a:gd name="connsiteY0" fmla="*/ 0 h 2958168"/>
                <a:gd name="connsiteX1" fmla="*/ 21694172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15467147 w 21695939"/>
                <a:gd name="connsiteY3" fmla="*/ 2188049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20899883 w 21695939"/>
                <a:gd name="connsiteY3" fmla="*/ 2195845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2 w 21700437"/>
                <a:gd name="connsiteY0" fmla="*/ 0 h 4325468"/>
                <a:gd name="connsiteX1" fmla="*/ 21699925 w 21700437"/>
                <a:gd name="connsiteY1" fmla="*/ 1367300 h 4325468"/>
                <a:gd name="connsiteX2" fmla="*/ 21698670 w 21700437"/>
                <a:gd name="connsiteY2" fmla="*/ 3188064 h 4325468"/>
                <a:gd name="connsiteX3" fmla="*/ 20904381 w 21700437"/>
                <a:gd name="connsiteY3" fmla="*/ 3563145 h 4325468"/>
                <a:gd name="connsiteX4" fmla="*/ 3199521 w 21700437"/>
                <a:gd name="connsiteY4" fmla="*/ 3526812 h 4325468"/>
                <a:gd name="connsiteX5" fmla="*/ 2062852 w 21700437"/>
                <a:gd name="connsiteY5" fmla="*/ 4325468 h 4325468"/>
                <a:gd name="connsiteX6" fmla="*/ 881963 w 21700437"/>
                <a:gd name="connsiteY6" fmla="*/ 3541365 h 4325468"/>
                <a:gd name="connsiteX7" fmla="*/ 4500 w 21700437"/>
                <a:gd name="connsiteY7" fmla="*/ 3563145 h 4325468"/>
                <a:gd name="connsiteX8" fmla="*/ 2 w 21700437"/>
                <a:gd name="connsiteY8" fmla="*/ 0 h 4325468"/>
                <a:gd name="connsiteX0" fmla="*/ 2 w 21699925"/>
                <a:gd name="connsiteY0" fmla="*/ 0 h 4325468"/>
                <a:gd name="connsiteX1" fmla="*/ 21698669 w 21699925"/>
                <a:gd name="connsiteY1" fmla="*/ 0 h 4325468"/>
                <a:gd name="connsiteX2" fmla="*/ 21698670 w 21699925"/>
                <a:gd name="connsiteY2" fmla="*/ 3188064 h 4325468"/>
                <a:gd name="connsiteX3" fmla="*/ 20904381 w 21699925"/>
                <a:gd name="connsiteY3" fmla="*/ 3563145 h 4325468"/>
                <a:gd name="connsiteX4" fmla="*/ 3199521 w 21699925"/>
                <a:gd name="connsiteY4" fmla="*/ 3526812 h 4325468"/>
                <a:gd name="connsiteX5" fmla="*/ 2062852 w 21699925"/>
                <a:gd name="connsiteY5" fmla="*/ 4325468 h 4325468"/>
                <a:gd name="connsiteX6" fmla="*/ 881963 w 21699925"/>
                <a:gd name="connsiteY6" fmla="*/ 3541365 h 4325468"/>
                <a:gd name="connsiteX7" fmla="*/ 4500 w 21699925"/>
                <a:gd name="connsiteY7" fmla="*/ 3563145 h 4325468"/>
                <a:gd name="connsiteX8" fmla="*/ 2 w 21699925"/>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1018295 w 22713720"/>
                <a:gd name="connsiteY7" fmla="*/ 3563145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0 w 22713720"/>
                <a:gd name="connsiteY7" fmla="*/ 3529270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0899886 w 22713720"/>
                <a:gd name="connsiteY3" fmla="*/ 3551158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2977"/>
                <a:gd name="connsiteY0" fmla="*/ 0 h 4325468"/>
                <a:gd name="connsiteX1" fmla="*/ 22712464 w 22712977"/>
                <a:gd name="connsiteY1" fmla="*/ 0 h 4325468"/>
                <a:gd name="connsiteX2" fmla="*/ 21694177 w 22712977"/>
                <a:gd name="connsiteY2" fmla="*/ 3166173 h 4325468"/>
                <a:gd name="connsiteX3" fmla="*/ 20899886 w 22712977"/>
                <a:gd name="connsiteY3" fmla="*/ 3551158 h 4325468"/>
                <a:gd name="connsiteX4" fmla="*/ 4213316 w 22712977"/>
                <a:gd name="connsiteY4" fmla="*/ 3526812 h 4325468"/>
                <a:gd name="connsiteX5" fmla="*/ 3076647 w 22712977"/>
                <a:gd name="connsiteY5" fmla="*/ 4325468 h 4325468"/>
                <a:gd name="connsiteX6" fmla="*/ 1895758 w 22712977"/>
                <a:gd name="connsiteY6" fmla="*/ 3541365 h 4325468"/>
                <a:gd name="connsiteX7" fmla="*/ 2 w 22712977"/>
                <a:gd name="connsiteY7" fmla="*/ 3551158 h 4325468"/>
                <a:gd name="connsiteX8" fmla="*/ 3 w 22712977"/>
                <a:gd name="connsiteY8" fmla="*/ 0 h 4325468"/>
                <a:gd name="connsiteX0" fmla="*/ 3 w 21695432"/>
                <a:gd name="connsiteY0" fmla="*/ 0 h 4325468"/>
                <a:gd name="connsiteX1" fmla="*/ 21153955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9849 w 21695432"/>
                <a:gd name="connsiteY4" fmla="*/ 3526990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0 w 21717461"/>
                <a:gd name="connsiteY0" fmla="*/ 726087 h 4303631"/>
                <a:gd name="connsiteX1" fmla="*/ 21716773 w 21717461"/>
                <a:gd name="connsiteY1" fmla="*/ 54 h 4303631"/>
                <a:gd name="connsiteX2" fmla="*/ 21716773 w 21717461"/>
                <a:gd name="connsiteY2" fmla="*/ 3144336 h 4303631"/>
                <a:gd name="connsiteX3" fmla="*/ 20922482 w 21717461"/>
                <a:gd name="connsiteY3" fmla="*/ 3529321 h 4303631"/>
                <a:gd name="connsiteX4" fmla="*/ 4242445 w 21717461"/>
                <a:gd name="connsiteY4" fmla="*/ 3505153 h 4303631"/>
                <a:gd name="connsiteX5" fmla="*/ 3099243 w 21717461"/>
                <a:gd name="connsiteY5" fmla="*/ 4303631 h 4303631"/>
                <a:gd name="connsiteX6" fmla="*/ 1924889 w 21717461"/>
                <a:gd name="connsiteY6" fmla="*/ 3505153 h 4303631"/>
                <a:gd name="connsiteX7" fmla="*/ 22601 w 21717461"/>
                <a:gd name="connsiteY7" fmla="*/ 3505153 h 4303631"/>
                <a:gd name="connsiteX8" fmla="*/ 0 w 21717461"/>
                <a:gd name="connsiteY8" fmla="*/ 726087 h 4303631"/>
                <a:gd name="connsiteX0" fmla="*/ 0 w 21694863"/>
                <a:gd name="connsiteY0" fmla="*/ 258723 h 4303719"/>
                <a:gd name="connsiteX1" fmla="*/ 21694175 w 21694863"/>
                <a:gd name="connsiteY1" fmla="*/ 142 h 4303719"/>
                <a:gd name="connsiteX2" fmla="*/ 21694175 w 21694863"/>
                <a:gd name="connsiteY2" fmla="*/ 3144424 h 4303719"/>
                <a:gd name="connsiteX3" fmla="*/ 20899884 w 21694863"/>
                <a:gd name="connsiteY3" fmla="*/ 3529409 h 4303719"/>
                <a:gd name="connsiteX4" fmla="*/ 4219847 w 21694863"/>
                <a:gd name="connsiteY4" fmla="*/ 3505241 h 4303719"/>
                <a:gd name="connsiteX5" fmla="*/ 3076645 w 21694863"/>
                <a:gd name="connsiteY5" fmla="*/ 4303719 h 4303719"/>
                <a:gd name="connsiteX6" fmla="*/ 1902291 w 21694863"/>
                <a:gd name="connsiteY6" fmla="*/ 3505241 h 4303719"/>
                <a:gd name="connsiteX7" fmla="*/ 3 w 21694863"/>
                <a:gd name="connsiteY7" fmla="*/ 3505241 h 4303719"/>
                <a:gd name="connsiteX8" fmla="*/ 0 w 21694863"/>
                <a:gd name="connsiteY8" fmla="*/ 258723 h 4303719"/>
                <a:gd name="connsiteX0" fmla="*/ 0 w 21716780"/>
                <a:gd name="connsiteY0" fmla="*/ 0 h 4044996"/>
                <a:gd name="connsiteX1" fmla="*/ 21716773 w 21716780"/>
                <a:gd name="connsiteY1" fmla="*/ 816560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716780"/>
                <a:gd name="connsiteY0" fmla="*/ 0 h 4044996"/>
                <a:gd name="connsiteX1" fmla="*/ 21716773 w 21716780"/>
                <a:gd name="connsiteY1" fmla="*/ 45263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3 w 21699862"/>
                <a:gd name="connsiteY7" fmla="*/ 3246518 h 4044996"/>
                <a:gd name="connsiteX8" fmla="*/ 0 w 21699862"/>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1034633 w 21699862"/>
                <a:gd name="connsiteY7" fmla="*/ 3253993 h 4044996"/>
                <a:gd name="connsiteX8" fmla="*/ 3 w 21699862"/>
                <a:gd name="connsiteY8" fmla="*/ 3246518 h 4044996"/>
                <a:gd name="connsiteX9" fmla="*/ 0 w 21699862"/>
                <a:gd name="connsiteY9" fmla="*/ 0 h 4044996"/>
                <a:gd name="connsiteX0" fmla="*/ 0 w 21699862"/>
                <a:gd name="connsiteY0" fmla="*/ 22627 h 4067623"/>
                <a:gd name="connsiteX1" fmla="*/ 1034633 w 21699862"/>
                <a:gd name="connsiteY1" fmla="*/ 0 h 4067623"/>
                <a:gd name="connsiteX2" fmla="*/ 21699824 w 21699862"/>
                <a:gd name="connsiteY2" fmla="*/ 56205 h 4067623"/>
                <a:gd name="connsiteX3" fmla="*/ 21694175 w 21699862"/>
                <a:gd name="connsiteY3" fmla="*/ 2908328 h 4067623"/>
                <a:gd name="connsiteX4" fmla="*/ 20899884 w 21699862"/>
                <a:gd name="connsiteY4" fmla="*/ 3293313 h 4067623"/>
                <a:gd name="connsiteX5" fmla="*/ 4219847 w 21699862"/>
                <a:gd name="connsiteY5" fmla="*/ 3269145 h 4067623"/>
                <a:gd name="connsiteX6" fmla="*/ 3076645 w 21699862"/>
                <a:gd name="connsiteY6" fmla="*/ 4067623 h 4067623"/>
                <a:gd name="connsiteX7" fmla="*/ 1902291 w 21699862"/>
                <a:gd name="connsiteY7" fmla="*/ 3269145 h 4067623"/>
                <a:gd name="connsiteX8" fmla="*/ 1034633 w 21699862"/>
                <a:gd name="connsiteY8" fmla="*/ 3276620 h 4067623"/>
                <a:gd name="connsiteX9" fmla="*/ 3 w 21699862"/>
                <a:gd name="connsiteY9" fmla="*/ 3269145 h 4067623"/>
                <a:gd name="connsiteX10" fmla="*/ 0 w 21699862"/>
                <a:gd name="connsiteY10" fmla="*/ 22627 h 4067623"/>
                <a:gd name="connsiteX0" fmla="*/ 893057 w 22592916"/>
                <a:gd name="connsiteY0" fmla="*/ 3269145 h 4067623"/>
                <a:gd name="connsiteX1" fmla="*/ 1927687 w 22592916"/>
                <a:gd name="connsiteY1" fmla="*/ 0 h 4067623"/>
                <a:gd name="connsiteX2" fmla="*/ 22592878 w 22592916"/>
                <a:gd name="connsiteY2" fmla="*/ 56205 h 4067623"/>
                <a:gd name="connsiteX3" fmla="*/ 22587229 w 22592916"/>
                <a:gd name="connsiteY3" fmla="*/ 2908328 h 4067623"/>
                <a:gd name="connsiteX4" fmla="*/ 21792938 w 22592916"/>
                <a:gd name="connsiteY4" fmla="*/ 3293313 h 4067623"/>
                <a:gd name="connsiteX5" fmla="*/ 5112901 w 22592916"/>
                <a:gd name="connsiteY5" fmla="*/ 3269145 h 4067623"/>
                <a:gd name="connsiteX6" fmla="*/ 3969699 w 22592916"/>
                <a:gd name="connsiteY6" fmla="*/ 4067623 h 4067623"/>
                <a:gd name="connsiteX7" fmla="*/ 2795345 w 22592916"/>
                <a:gd name="connsiteY7" fmla="*/ 3269145 h 4067623"/>
                <a:gd name="connsiteX8" fmla="*/ 1927687 w 22592916"/>
                <a:gd name="connsiteY8" fmla="*/ 3276620 h 4067623"/>
                <a:gd name="connsiteX9" fmla="*/ 893057 w 22592916"/>
                <a:gd name="connsiteY9" fmla="*/ 3269145 h 4067623"/>
                <a:gd name="connsiteX0" fmla="*/ 0 w 20665229"/>
                <a:gd name="connsiteY0" fmla="*/ 3276620 h 4067623"/>
                <a:gd name="connsiteX1" fmla="*/ 0 w 20665229"/>
                <a:gd name="connsiteY1" fmla="*/ 0 h 4067623"/>
                <a:gd name="connsiteX2" fmla="*/ 20665191 w 20665229"/>
                <a:gd name="connsiteY2" fmla="*/ 56205 h 4067623"/>
                <a:gd name="connsiteX3" fmla="*/ 20659542 w 20665229"/>
                <a:gd name="connsiteY3" fmla="*/ 2908328 h 4067623"/>
                <a:gd name="connsiteX4" fmla="*/ 19865251 w 20665229"/>
                <a:gd name="connsiteY4" fmla="*/ 3293313 h 4067623"/>
                <a:gd name="connsiteX5" fmla="*/ 3185214 w 20665229"/>
                <a:gd name="connsiteY5" fmla="*/ 3269145 h 4067623"/>
                <a:gd name="connsiteX6" fmla="*/ 2042012 w 20665229"/>
                <a:gd name="connsiteY6" fmla="*/ 4067623 h 4067623"/>
                <a:gd name="connsiteX7" fmla="*/ 867658 w 20665229"/>
                <a:gd name="connsiteY7" fmla="*/ 3269145 h 4067623"/>
                <a:gd name="connsiteX8" fmla="*/ 0 w 20665229"/>
                <a:gd name="connsiteY8" fmla="*/ 3276620 h 4067623"/>
                <a:gd name="connsiteX0" fmla="*/ 30487 w 20695716"/>
                <a:gd name="connsiteY0" fmla="*/ 3247694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30487 w 20695716"/>
                <a:gd name="connsiteY8" fmla="*/ 3247694 h 4038697"/>
                <a:gd name="connsiteX0" fmla="*/ 7622 w 20695716"/>
                <a:gd name="connsiteY0" fmla="*/ 3231165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7622 w 20695716"/>
                <a:gd name="connsiteY8" fmla="*/ 3231165 h 4038697"/>
                <a:gd name="connsiteX0" fmla="*/ 7622 w 26846280"/>
                <a:gd name="connsiteY0" fmla="*/ 3231165 h 4038697"/>
                <a:gd name="connsiteX1" fmla="*/ 0 w 26846280"/>
                <a:gd name="connsiteY1" fmla="*/ 0 h 4038697"/>
                <a:gd name="connsiteX2" fmla="*/ 26846280 w 26846280"/>
                <a:gd name="connsiteY2" fmla="*/ 849000 h 4038697"/>
                <a:gd name="connsiteX3" fmla="*/ 20690029 w 26846280"/>
                <a:gd name="connsiteY3" fmla="*/ 2879402 h 4038697"/>
                <a:gd name="connsiteX4" fmla="*/ 19895738 w 26846280"/>
                <a:gd name="connsiteY4" fmla="*/ 3264387 h 4038697"/>
                <a:gd name="connsiteX5" fmla="*/ 3215701 w 26846280"/>
                <a:gd name="connsiteY5" fmla="*/ 3240219 h 4038697"/>
                <a:gd name="connsiteX6" fmla="*/ 2072499 w 26846280"/>
                <a:gd name="connsiteY6" fmla="*/ 4038697 h 4038697"/>
                <a:gd name="connsiteX7" fmla="*/ 898145 w 26846280"/>
                <a:gd name="connsiteY7" fmla="*/ 3240219 h 4038697"/>
                <a:gd name="connsiteX8" fmla="*/ 7622 w 26846280"/>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19895738 w 26879142"/>
                <a:gd name="connsiteY4" fmla="*/ 3264387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83264"/>
                <a:gd name="connsiteY0" fmla="*/ 3231165 h 4038697"/>
                <a:gd name="connsiteX1" fmla="*/ 0 w 26883264"/>
                <a:gd name="connsiteY1" fmla="*/ 0 h 4038697"/>
                <a:gd name="connsiteX2" fmla="*/ 26883213 w 26883264"/>
                <a:gd name="connsiteY2" fmla="*/ 797512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6 w 26875648"/>
                <a:gd name="connsiteY0" fmla="*/ 2733417 h 3540949"/>
                <a:gd name="connsiteX1" fmla="*/ 889350 w 26875648"/>
                <a:gd name="connsiteY1" fmla="*/ 0 h 3540949"/>
                <a:gd name="connsiteX2" fmla="*/ 26875597 w 26875648"/>
                <a:gd name="connsiteY2" fmla="*/ 288323 h 3540949"/>
                <a:gd name="connsiteX3" fmla="*/ 26871492 w 26875648"/>
                <a:gd name="connsiteY3" fmla="*/ 1649339 h 3540949"/>
                <a:gd name="connsiteX4" fmla="*/ 25496808 w 26875648"/>
                <a:gd name="connsiteY4" fmla="*/ 2692262 h 3540949"/>
                <a:gd name="connsiteX5" fmla="*/ 3208085 w 26875648"/>
                <a:gd name="connsiteY5" fmla="*/ 2742471 h 3540949"/>
                <a:gd name="connsiteX6" fmla="*/ 2064883 w 26875648"/>
                <a:gd name="connsiteY6" fmla="*/ 3540949 h 3540949"/>
                <a:gd name="connsiteX7" fmla="*/ 890529 w 26875648"/>
                <a:gd name="connsiteY7" fmla="*/ 2742471 h 3540949"/>
                <a:gd name="connsiteX8" fmla="*/ 6 w 26875648"/>
                <a:gd name="connsiteY8" fmla="*/ 2733417 h 3540949"/>
                <a:gd name="connsiteX0" fmla="*/ 6 w 26875648"/>
                <a:gd name="connsiteY0" fmla="*/ 2445094 h 3252626"/>
                <a:gd name="connsiteX1" fmla="*/ 894628 w 26875648"/>
                <a:gd name="connsiteY1" fmla="*/ 49230 h 3252626"/>
                <a:gd name="connsiteX2" fmla="*/ 26875597 w 26875648"/>
                <a:gd name="connsiteY2" fmla="*/ 0 h 3252626"/>
                <a:gd name="connsiteX3" fmla="*/ 26871492 w 26875648"/>
                <a:gd name="connsiteY3" fmla="*/ 1361016 h 3252626"/>
                <a:gd name="connsiteX4" fmla="*/ 25496808 w 26875648"/>
                <a:gd name="connsiteY4" fmla="*/ 2403939 h 3252626"/>
                <a:gd name="connsiteX5" fmla="*/ 3208085 w 26875648"/>
                <a:gd name="connsiteY5" fmla="*/ 2454148 h 3252626"/>
                <a:gd name="connsiteX6" fmla="*/ 2064883 w 26875648"/>
                <a:gd name="connsiteY6" fmla="*/ 3252626 h 3252626"/>
                <a:gd name="connsiteX7" fmla="*/ 890529 w 26875648"/>
                <a:gd name="connsiteY7" fmla="*/ 2454148 h 3252626"/>
                <a:gd name="connsiteX8" fmla="*/ 6 w 26875648"/>
                <a:gd name="connsiteY8" fmla="*/ 2445094 h 3252626"/>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09 h 3254887"/>
                <a:gd name="connsiteX8" fmla="*/ 6 w 26875648"/>
                <a:gd name="connsiteY8" fmla="*/ 2447355 h 3254887"/>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11 h 3254887"/>
                <a:gd name="connsiteX8" fmla="*/ 6 w 26875648"/>
                <a:gd name="connsiteY8" fmla="*/ 2447355 h 3254887"/>
                <a:gd name="connsiteX0" fmla="*/ 0 w 25985119"/>
                <a:gd name="connsiteY0" fmla="*/ 2456411 h 3254887"/>
                <a:gd name="connsiteX1" fmla="*/ 77969 w 25985119"/>
                <a:gd name="connsiteY1" fmla="*/ 0 h 3254887"/>
                <a:gd name="connsiteX2" fmla="*/ 25985068 w 25985119"/>
                <a:gd name="connsiteY2" fmla="*/ 2261 h 3254887"/>
                <a:gd name="connsiteX3" fmla="*/ 25980963 w 25985119"/>
                <a:gd name="connsiteY3" fmla="*/ 1363277 h 3254887"/>
                <a:gd name="connsiteX4" fmla="*/ 24606279 w 25985119"/>
                <a:gd name="connsiteY4" fmla="*/ 2406200 h 3254887"/>
                <a:gd name="connsiteX5" fmla="*/ 2317556 w 25985119"/>
                <a:gd name="connsiteY5" fmla="*/ 2456409 h 3254887"/>
                <a:gd name="connsiteX6" fmla="*/ 1174354 w 25985119"/>
                <a:gd name="connsiteY6" fmla="*/ 3254887 h 3254887"/>
                <a:gd name="connsiteX7" fmla="*/ 0 w 25985119"/>
                <a:gd name="connsiteY7" fmla="*/ 2456411 h 3254887"/>
                <a:gd name="connsiteX0" fmla="*/ 17005 w 25907150"/>
                <a:gd name="connsiteY0" fmla="*/ 2427806 h 3254887"/>
                <a:gd name="connsiteX1" fmla="*/ 0 w 25907150"/>
                <a:gd name="connsiteY1" fmla="*/ 0 h 3254887"/>
                <a:gd name="connsiteX2" fmla="*/ 25907099 w 25907150"/>
                <a:gd name="connsiteY2" fmla="*/ 2261 h 3254887"/>
                <a:gd name="connsiteX3" fmla="*/ 25902994 w 25907150"/>
                <a:gd name="connsiteY3" fmla="*/ 1363277 h 3254887"/>
                <a:gd name="connsiteX4" fmla="*/ 24528310 w 25907150"/>
                <a:gd name="connsiteY4" fmla="*/ 2406200 h 3254887"/>
                <a:gd name="connsiteX5" fmla="*/ 2239587 w 25907150"/>
                <a:gd name="connsiteY5" fmla="*/ 2456409 h 3254887"/>
                <a:gd name="connsiteX6" fmla="*/ 1096385 w 25907150"/>
                <a:gd name="connsiteY6" fmla="*/ 3254887 h 3254887"/>
                <a:gd name="connsiteX7" fmla="*/ 17005 w 25907150"/>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09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05113 w 25915879"/>
                <a:gd name="connsiteY6" fmla="*/ 3169172 h 3169172"/>
                <a:gd name="connsiteX7" fmla="*/ 0 w 25915879"/>
                <a:gd name="connsiteY7" fmla="*/ 2447870 h 3169172"/>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37451 w 25915879"/>
                <a:gd name="connsiteY6" fmla="*/ 3169172 h 3169172"/>
                <a:gd name="connsiteX7" fmla="*/ 0 w 25915879"/>
                <a:gd name="connsiteY7" fmla="*/ 2447870 h 3169172"/>
                <a:gd name="connsiteX0" fmla="*/ 0 w 25915879"/>
                <a:gd name="connsiteY0" fmla="*/ 2447870 h 3021118"/>
                <a:gd name="connsiteX1" fmla="*/ 8729 w 25915879"/>
                <a:gd name="connsiteY1" fmla="*/ 0 h 3021118"/>
                <a:gd name="connsiteX2" fmla="*/ 25915828 w 25915879"/>
                <a:gd name="connsiteY2" fmla="*/ 2261 h 3021118"/>
                <a:gd name="connsiteX3" fmla="*/ 25911723 w 25915879"/>
                <a:gd name="connsiteY3" fmla="*/ 1363277 h 3021118"/>
                <a:gd name="connsiteX4" fmla="*/ 24537039 w 25915879"/>
                <a:gd name="connsiteY4" fmla="*/ 2406200 h 3021118"/>
                <a:gd name="connsiteX5" fmla="*/ 2248316 w 25915879"/>
                <a:gd name="connsiteY5" fmla="*/ 2456411 h 3021118"/>
                <a:gd name="connsiteX6" fmla="*/ 1133859 w 25915879"/>
                <a:gd name="connsiteY6" fmla="*/ 3021118 h 3021118"/>
                <a:gd name="connsiteX7" fmla="*/ 0 w 25915879"/>
                <a:gd name="connsiteY7" fmla="*/ 2447870 h 3021118"/>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49688"/>
                <a:gd name="connsiteX1" fmla="*/ 8729 w 25915879"/>
                <a:gd name="connsiteY1" fmla="*/ 0 h 3149688"/>
                <a:gd name="connsiteX2" fmla="*/ 25915828 w 25915879"/>
                <a:gd name="connsiteY2" fmla="*/ 2261 h 3149688"/>
                <a:gd name="connsiteX3" fmla="*/ 25911723 w 25915879"/>
                <a:gd name="connsiteY3" fmla="*/ 1363277 h 3149688"/>
                <a:gd name="connsiteX4" fmla="*/ 24537039 w 25915879"/>
                <a:gd name="connsiteY4" fmla="*/ 2406200 h 3149688"/>
                <a:gd name="connsiteX5" fmla="*/ 2248316 w 25915879"/>
                <a:gd name="connsiteY5" fmla="*/ 2456411 h 3149688"/>
                <a:gd name="connsiteX6" fmla="*/ 1137451 w 25915879"/>
                <a:gd name="connsiteY6" fmla="*/ 3149688 h 3149688"/>
                <a:gd name="connsiteX7" fmla="*/ 0 w 25915879"/>
                <a:gd name="connsiteY7" fmla="*/ 2447870 h 3149688"/>
                <a:gd name="connsiteX0" fmla="*/ 0 w 25915879"/>
                <a:gd name="connsiteY0" fmla="*/ 2447870 h 3161374"/>
                <a:gd name="connsiteX1" fmla="*/ 8729 w 25915879"/>
                <a:gd name="connsiteY1" fmla="*/ 0 h 3161374"/>
                <a:gd name="connsiteX2" fmla="*/ 25915828 w 25915879"/>
                <a:gd name="connsiteY2" fmla="*/ 2261 h 3161374"/>
                <a:gd name="connsiteX3" fmla="*/ 25911723 w 25915879"/>
                <a:gd name="connsiteY3" fmla="*/ 1363277 h 3161374"/>
                <a:gd name="connsiteX4" fmla="*/ 24537039 w 25915879"/>
                <a:gd name="connsiteY4" fmla="*/ 2406200 h 3161374"/>
                <a:gd name="connsiteX5" fmla="*/ 2248316 w 25915879"/>
                <a:gd name="connsiteY5" fmla="*/ 2456411 h 3161374"/>
                <a:gd name="connsiteX6" fmla="*/ 1137451 w 25915879"/>
                <a:gd name="connsiteY6" fmla="*/ 3161374 h 3161374"/>
                <a:gd name="connsiteX7" fmla="*/ 0 w 25915879"/>
                <a:gd name="connsiteY7" fmla="*/ 2447870 h 3161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15879" h="3161374">
                  <a:moveTo>
                    <a:pt x="0" y="2447870"/>
                  </a:moveTo>
                  <a:cubicBezTo>
                    <a:pt x="1367" y="1638601"/>
                    <a:pt x="7362" y="809269"/>
                    <a:pt x="8729" y="0"/>
                  </a:cubicBezTo>
                  <a:lnTo>
                    <a:pt x="25915828" y="2261"/>
                  </a:lnTo>
                  <a:cubicBezTo>
                    <a:pt x="25916341" y="69861"/>
                    <a:pt x="25912977" y="1319862"/>
                    <a:pt x="25911723" y="1363277"/>
                  </a:cubicBezTo>
                  <a:cubicBezTo>
                    <a:pt x="25915358" y="2480438"/>
                    <a:pt x="24907606" y="2405976"/>
                    <a:pt x="24537039" y="2406200"/>
                  </a:cubicBezTo>
                  <a:lnTo>
                    <a:pt x="2248316" y="2456411"/>
                  </a:lnTo>
                  <a:cubicBezTo>
                    <a:pt x="1655273" y="2466668"/>
                    <a:pt x="1329060" y="2698552"/>
                    <a:pt x="1137451" y="3161374"/>
                  </a:cubicBezTo>
                  <a:cubicBezTo>
                    <a:pt x="849876" y="2508248"/>
                    <a:pt x="329529" y="2457025"/>
                    <a:pt x="0" y="2447870"/>
                  </a:cubicBezTo>
                  <a:close/>
                </a:path>
              </a:pathLst>
            </a:custGeom>
            <a:solidFill>
              <a:schemeClr val="bg1"/>
            </a:solidFill>
            <a:ln w="12700" cmpd="sng" algn="ctr">
              <a:noFill/>
              <a:miter lim="800000"/>
              <a:headEnd/>
              <a:tailEnd/>
            </a:ln>
            <a:effectLst/>
          </p:spPr>
          <p:txBody>
            <a:bodyPr wrap="square" lIns="33059" tIns="42974" rIns="33059" bIns="42974" rtlCol="0" anchor="ctr"/>
            <a:lstStyle/>
            <a:p>
              <a:pPr algn="ctr" fontAlgn="auto">
                <a:spcBef>
                  <a:spcPts val="0"/>
                </a:spcBef>
                <a:spcAft>
                  <a:spcPts val="0"/>
                </a:spcAft>
              </a:pPr>
              <a:endParaRPr lang="en-US" sz="1333" dirty="0">
                <a:solidFill>
                  <a:schemeClr val="bg1"/>
                </a:solidFill>
                <a:latin typeface="Arial" pitchFamily="34" charset="0"/>
                <a:cs typeface="Arial" pitchFamily="34" charset="0"/>
              </a:endParaRPr>
            </a:p>
          </p:txBody>
        </p:sp>
        <p:sp>
          <p:nvSpPr>
            <p:cNvPr id="7" name="Rectangle 7"/>
            <p:cNvSpPr/>
            <p:nvPr userDrawn="1">
              <p:custDataLst>
                <p:tags r:id="rId4"/>
              </p:custDataLst>
            </p:nvPr>
          </p:nvSpPr>
          <p:spPr bwMode="auto">
            <a:xfrm>
              <a:off x="-3993" y="434757"/>
              <a:ext cx="9162288" cy="585437"/>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 fmla="*/ 0 w 10685085"/>
                <a:gd name="connsiteY0" fmla="*/ 0 h 684481"/>
                <a:gd name="connsiteX1" fmla="*/ 10685085 w 10685085"/>
                <a:gd name="connsiteY1" fmla="*/ 0 h 684481"/>
                <a:gd name="connsiteX2" fmla="*/ 10685085 w 10685085"/>
                <a:gd name="connsiteY2" fmla="*/ 684481 h 684481"/>
                <a:gd name="connsiteX3" fmla="*/ 525849 w 10685085"/>
                <a:gd name="connsiteY3" fmla="*/ 678410 h 684481"/>
                <a:gd name="connsiteX4" fmla="*/ 0 w 10685085"/>
                <a:gd name="connsiteY4" fmla="*/ 684481 h 684481"/>
                <a:gd name="connsiteX5" fmla="*/ 0 w 10685085"/>
                <a:gd name="connsiteY5"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684481"/>
                <a:gd name="connsiteX1" fmla="*/ 10685085 w 10685085"/>
                <a:gd name="connsiteY1" fmla="*/ 0 h 684481"/>
                <a:gd name="connsiteX2" fmla="*/ 10685085 w 10685085"/>
                <a:gd name="connsiteY2" fmla="*/ 684481 h 684481"/>
                <a:gd name="connsiteX3" fmla="*/ 1063736 w 10685085"/>
                <a:gd name="connsiteY3" fmla="*/ 670939 h 684481"/>
                <a:gd name="connsiteX4" fmla="*/ 525849 w 10685085"/>
                <a:gd name="connsiteY4" fmla="*/ 678410 h 684481"/>
                <a:gd name="connsiteX5" fmla="*/ 0 w 10685085"/>
                <a:gd name="connsiteY5" fmla="*/ 684481 h 684481"/>
                <a:gd name="connsiteX6" fmla="*/ 0 w 10685085"/>
                <a:gd name="connsiteY6" fmla="*/ 0 h 684481"/>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63736 w 10685085"/>
                <a:gd name="connsiteY3" fmla="*/ 670939 h 1022049"/>
                <a:gd name="connsiteX4" fmla="*/ 533320 w 10685085"/>
                <a:gd name="connsiteY4" fmla="*/ 1022049 h 1022049"/>
                <a:gd name="connsiteX5" fmla="*/ 0 w 10685085"/>
                <a:gd name="connsiteY5" fmla="*/ 684481 h 1022049"/>
                <a:gd name="connsiteX6" fmla="*/ 0 w 10685085"/>
                <a:gd name="connsiteY6" fmla="*/ 0 h 1022049"/>
                <a:gd name="connsiteX0" fmla="*/ 0 w 10685085"/>
                <a:gd name="connsiteY0" fmla="*/ 0 h 1022049"/>
                <a:gd name="connsiteX1" fmla="*/ 10685085 w 10685085"/>
                <a:gd name="connsiteY1" fmla="*/ 0 h 1022049"/>
                <a:gd name="connsiteX2" fmla="*/ 10685085 w 10685085"/>
                <a:gd name="connsiteY2" fmla="*/ 68448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063736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0 w 10685085"/>
                <a:gd name="connsiteY6" fmla="*/ 684481 h 1022049"/>
                <a:gd name="connsiteX7" fmla="*/ 0 w 10685085"/>
                <a:gd name="connsiteY7" fmla="*/ 0 h 1022049"/>
                <a:gd name="connsiteX0" fmla="*/ 0 w 10685085"/>
                <a:gd name="connsiteY0" fmla="*/ 0 h 1022049"/>
                <a:gd name="connsiteX1" fmla="*/ 10685085 w 10685085"/>
                <a:gd name="connsiteY1" fmla="*/ 0 h 1022049"/>
                <a:gd name="connsiteX2" fmla="*/ 10685085 w 10685085"/>
                <a:gd name="connsiteY2" fmla="*/ 303491 h 1022049"/>
                <a:gd name="connsiteX3" fmla="*/ 10222758 w 10685085"/>
                <a:gd name="connsiteY3" fmla="*/ 678410 h 1022049"/>
                <a:gd name="connsiteX4" fmla="*/ 1157465 w 10685085"/>
                <a:gd name="connsiteY4" fmla="*/ 670939 h 1022049"/>
                <a:gd name="connsiteX5" fmla="*/ 533320 w 10685085"/>
                <a:gd name="connsiteY5" fmla="*/ 1022049 h 1022049"/>
                <a:gd name="connsiteX6" fmla="*/ 23183 w 10685085"/>
                <a:gd name="connsiteY6" fmla="*/ 684481 h 1022049"/>
                <a:gd name="connsiteX7" fmla="*/ 0 w 10685085"/>
                <a:gd name="connsiteY7" fmla="*/ 0 h 1022049"/>
                <a:gd name="connsiteX0" fmla="*/ 0 w 10673494"/>
                <a:gd name="connsiteY0" fmla="*/ 5825 h 1022049"/>
                <a:gd name="connsiteX1" fmla="*/ 10673494 w 10673494"/>
                <a:gd name="connsiteY1" fmla="*/ 0 h 1022049"/>
                <a:gd name="connsiteX2" fmla="*/ 10673494 w 10673494"/>
                <a:gd name="connsiteY2" fmla="*/ 303491 h 1022049"/>
                <a:gd name="connsiteX3" fmla="*/ 10211167 w 10673494"/>
                <a:gd name="connsiteY3" fmla="*/ 678410 h 1022049"/>
                <a:gd name="connsiteX4" fmla="*/ 1145874 w 10673494"/>
                <a:gd name="connsiteY4" fmla="*/ 670939 h 1022049"/>
                <a:gd name="connsiteX5" fmla="*/ 521729 w 10673494"/>
                <a:gd name="connsiteY5" fmla="*/ 1022049 h 1022049"/>
                <a:gd name="connsiteX6" fmla="*/ 11592 w 10673494"/>
                <a:gd name="connsiteY6" fmla="*/ 684481 h 1022049"/>
                <a:gd name="connsiteX7" fmla="*/ 0 w 10673494"/>
                <a:gd name="connsiteY7" fmla="*/ 5825 h 1022049"/>
                <a:gd name="connsiteX0" fmla="*/ 0 w 10673494"/>
                <a:gd name="connsiteY0" fmla="*/ 0 h 1045351"/>
                <a:gd name="connsiteX1" fmla="*/ 10673494 w 10673494"/>
                <a:gd name="connsiteY1" fmla="*/ 23302 h 1045351"/>
                <a:gd name="connsiteX2" fmla="*/ 10673494 w 10673494"/>
                <a:gd name="connsiteY2" fmla="*/ 326793 h 1045351"/>
                <a:gd name="connsiteX3" fmla="*/ 10211167 w 10673494"/>
                <a:gd name="connsiteY3" fmla="*/ 701712 h 1045351"/>
                <a:gd name="connsiteX4" fmla="*/ 1145874 w 10673494"/>
                <a:gd name="connsiteY4" fmla="*/ 694241 h 1045351"/>
                <a:gd name="connsiteX5" fmla="*/ 521729 w 10673494"/>
                <a:gd name="connsiteY5" fmla="*/ 1045351 h 1045351"/>
                <a:gd name="connsiteX6" fmla="*/ 11592 w 10673494"/>
                <a:gd name="connsiteY6" fmla="*/ 707783 h 1045351"/>
                <a:gd name="connsiteX7" fmla="*/ 0 w 10673494"/>
                <a:gd name="connsiteY7" fmla="*/ 0 h 1045351"/>
                <a:gd name="connsiteX0" fmla="*/ 0 w 10667698"/>
                <a:gd name="connsiteY0" fmla="*/ 0 h 1027875"/>
                <a:gd name="connsiteX1" fmla="*/ 10667698 w 10667698"/>
                <a:gd name="connsiteY1" fmla="*/ 5826 h 1027875"/>
                <a:gd name="connsiteX2" fmla="*/ 10667698 w 10667698"/>
                <a:gd name="connsiteY2" fmla="*/ 309317 h 1027875"/>
                <a:gd name="connsiteX3" fmla="*/ 10205371 w 10667698"/>
                <a:gd name="connsiteY3" fmla="*/ 684236 h 1027875"/>
                <a:gd name="connsiteX4" fmla="*/ 1140078 w 10667698"/>
                <a:gd name="connsiteY4" fmla="*/ 676765 h 1027875"/>
                <a:gd name="connsiteX5" fmla="*/ 515933 w 10667698"/>
                <a:gd name="connsiteY5" fmla="*/ 1027875 h 1027875"/>
                <a:gd name="connsiteX6" fmla="*/ 5796 w 10667698"/>
                <a:gd name="connsiteY6" fmla="*/ 690307 h 1027875"/>
                <a:gd name="connsiteX7" fmla="*/ 0 w 10667698"/>
                <a:gd name="connsiteY7" fmla="*/ 0 h 1027875"/>
                <a:gd name="connsiteX0" fmla="*/ 5796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5796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10137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4282 w 10661902"/>
                <a:gd name="connsiteY4" fmla="*/ 6767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37441 w 10661902"/>
                <a:gd name="connsiteY4" fmla="*/ 689465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3758 w 10661902"/>
                <a:gd name="connsiteY4" fmla="*/ 62914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1 w 10661902"/>
                <a:gd name="connsiteY0" fmla="*/ 0 h 1027875"/>
                <a:gd name="connsiteX1" fmla="*/ 10661902 w 10661902"/>
                <a:gd name="connsiteY1" fmla="*/ 5826 h 1027875"/>
                <a:gd name="connsiteX2" fmla="*/ 10661902 w 10661902"/>
                <a:gd name="connsiteY2" fmla="*/ 309317 h 1027875"/>
                <a:gd name="connsiteX3" fmla="*/ 10199575 w 10661902"/>
                <a:gd name="connsiteY3" fmla="*/ 684236 h 1027875"/>
                <a:gd name="connsiteX4" fmla="*/ 1140599 w 10661902"/>
                <a:gd name="connsiteY4" fmla="*/ 686290 h 1027875"/>
                <a:gd name="connsiteX5" fmla="*/ 560676 w 10661902"/>
                <a:gd name="connsiteY5" fmla="*/ 1027875 h 1027875"/>
                <a:gd name="connsiteX6" fmla="*/ 0 w 10661902"/>
                <a:gd name="connsiteY6" fmla="*/ 690307 h 1027875"/>
                <a:gd name="connsiteX7" fmla="*/ 1 w 10661902"/>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74432 h 1027875"/>
                <a:gd name="connsiteX7" fmla="*/ 0 w 10661901"/>
                <a:gd name="connsiteY7" fmla="*/ 0 h 1027875"/>
                <a:gd name="connsiteX0" fmla="*/ 0 w 10661901"/>
                <a:gd name="connsiteY0" fmla="*/ 0 h 1027875"/>
                <a:gd name="connsiteX1" fmla="*/ 10661901 w 10661901"/>
                <a:gd name="connsiteY1" fmla="*/ 5826 h 1027875"/>
                <a:gd name="connsiteX2" fmla="*/ 10661901 w 10661901"/>
                <a:gd name="connsiteY2" fmla="*/ 309317 h 1027875"/>
                <a:gd name="connsiteX3" fmla="*/ 10199574 w 10661901"/>
                <a:gd name="connsiteY3" fmla="*/ 684236 h 1027875"/>
                <a:gd name="connsiteX4" fmla="*/ 1140598 w 10661901"/>
                <a:gd name="connsiteY4" fmla="*/ 686290 h 1027875"/>
                <a:gd name="connsiteX5" fmla="*/ 560675 w 10661901"/>
                <a:gd name="connsiteY5" fmla="*/ 1027875 h 1027875"/>
                <a:gd name="connsiteX6" fmla="*/ 3158 w 10661901"/>
                <a:gd name="connsiteY6" fmla="*/ 683957 h 1027875"/>
                <a:gd name="connsiteX7" fmla="*/ 0 w 10661901"/>
                <a:gd name="connsiteY7" fmla="*/ 0 h 1027875"/>
                <a:gd name="connsiteX0" fmla="*/ 0 w 10710088"/>
                <a:gd name="connsiteY0" fmla="*/ 0 h 1027875"/>
                <a:gd name="connsiteX1" fmla="*/ 10661901 w 10710088"/>
                <a:gd name="connsiteY1" fmla="*/ 5826 h 1027875"/>
                <a:gd name="connsiteX2" fmla="*/ 10661901 w 10710088"/>
                <a:gd name="connsiteY2" fmla="*/ 309317 h 1027875"/>
                <a:gd name="connsiteX3" fmla="*/ 10668871 w 10710088"/>
                <a:gd name="connsiteY3" fmla="*/ 684236 h 1027875"/>
                <a:gd name="connsiteX4" fmla="*/ 1140598 w 10710088"/>
                <a:gd name="connsiteY4" fmla="*/ 686290 h 1027875"/>
                <a:gd name="connsiteX5" fmla="*/ 560675 w 10710088"/>
                <a:gd name="connsiteY5" fmla="*/ 1027875 h 1027875"/>
                <a:gd name="connsiteX6" fmla="*/ 3158 w 10710088"/>
                <a:gd name="connsiteY6" fmla="*/ 683957 h 1027875"/>
                <a:gd name="connsiteX7" fmla="*/ 0 w 10710088"/>
                <a:gd name="connsiteY7" fmla="*/ 0 h 1027875"/>
                <a:gd name="connsiteX0" fmla="*/ 0 w 10668871"/>
                <a:gd name="connsiteY0" fmla="*/ 0 h 1027875"/>
                <a:gd name="connsiteX1" fmla="*/ 10661901 w 10668871"/>
                <a:gd name="connsiteY1" fmla="*/ 5826 h 1027875"/>
                <a:gd name="connsiteX2" fmla="*/ 10668871 w 10668871"/>
                <a:gd name="connsiteY2" fmla="*/ 684236 h 1027875"/>
                <a:gd name="connsiteX3" fmla="*/ 1140598 w 10668871"/>
                <a:gd name="connsiteY3" fmla="*/ 686290 h 1027875"/>
                <a:gd name="connsiteX4" fmla="*/ 560675 w 10668871"/>
                <a:gd name="connsiteY4" fmla="*/ 1027875 h 1027875"/>
                <a:gd name="connsiteX5" fmla="*/ 3158 w 10668871"/>
                <a:gd name="connsiteY5" fmla="*/ 683957 h 1027875"/>
                <a:gd name="connsiteX6" fmla="*/ 0 w 10668871"/>
                <a:gd name="connsiteY6" fmla="*/ 0 h 1027875"/>
                <a:gd name="connsiteX0" fmla="*/ 0 w 10662015"/>
                <a:gd name="connsiteY0" fmla="*/ 0 h 1027875"/>
                <a:gd name="connsiteX1" fmla="*/ 10661901 w 10662015"/>
                <a:gd name="connsiteY1" fmla="*/ 5826 h 1027875"/>
                <a:gd name="connsiteX2" fmla="*/ 10632772 w 10662015"/>
                <a:gd name="connsiteY2" fmla="*/ 684236 h 1027875"/>
                <a:gd name="connsiteX3" fmla="*/ 1140598 w 10662015"/>
                <a:gd name="connsiteY3" fmla="*/ 686290 h 1027875"/>
                <a:gd name="connsiteX4" fmla="*/ 560675 w 10662015"/>
                <a:gd name="connsiteY4" fmla="*/ 1027875 h 1027875"/>
                <a:gd name="connsiteX5" fmla="*/ 3158 w 10662015"/>
                <a:gd name="connsiteY5" fmla="*/ 683957 h 1027875"/>
                <a:gd name="connsiteX6" fmla="*/ 0 w 10662015"/>
                <a:gd name="connsiteY6" fmla="*/ 0 h 1027875"/>
                <a:gd name="connsiteX0" fmla="*/ 0 w 10632772"/>
                <a:gd name="connsiteY0" fmla="*/ 0 h 1027875"/>
                <a:gd name="connsiteX1" fmla="*/ 10616776 w 10632772"/>
                <a:gd name="connsiteY1" fmla="*/ 559150 h 1027875"/>
                <a:gd name="connsiteX2" fmla="*/ 10632772 w 10632772"/>
                <a:gd name="connsiteY2" fmla="*/ 684236 h 1027875"/>
                <a:gd name="connsiteX3" fmla="*/ 1140598 w 10632772"/>
                <a:gd name="connsiteY3" fmla="*/ 686290 h 1027875"/>
                <a:gd name="connsiteX4" fmla="*/ 560675 w 10632772"/>
                <a:gd name="connsiteY4" fmla="*/ 1027875 h 1027875"/>
                <a:gd name="connsiteX5" fmla="*/ 3158 w 10632772"/>
                <a:gd name="connsiteY5" fmla="*/ 683957 h 1027875"/>
                <a:gd name="connsiteX6" fmla="*/ 0 w 10632772"/>
                <a:gd name="connsiteY6" fmla="*/ 0 h 1027875"/>
                <a:gd name="connsiteX0" fmla="*/ 5867 w 10629614"/>
                <a:gd name="connsiteY0" fmla="*/ 12316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5867 w 10629614"/>
                <a:gd name="connsiteY6" fmla="*/ 12316 h 468725"/>
                <a:gd name="connsiteX0" fmla="*/ 0 w 10636382"/>
                <a:gd name="connsiteY0" fmla="*/ 12316 h 468725"/>
                <a:gd name="connsiteX1" fmla="*/ 10620386 w 10636382"/>
                <a:gd name="connsiteY1" fmla="*/ 0 h 468725"/>
                <a:gd name="connsiteX2" fmla="*/ 10636382 w 10636382"/>
                <a:gd name="connsiteY2" fmla="*/ 125086 h 468725"/>
                <a:gd name="connsiteX3" fmla="*/ 1144208 w 10636382"/>
                <a:gd name="connsiteY3" fmla="*/ 127140 h 468725"/>
                <a:gd name="connsiteX4" fmla="*/ 564285 w 10636382"/>
                <a:gd name="connsiteY4" fmla="*/ 468725 h 468725"/>
                <a:gd name="connsiteX5" fmla="*/ 6768 w 10636382"/>
                <a:gd name="connsiteY5" fmla="*/ 124807 h 468725"/>
                <a:gd name="connsiteX6" fmla="*/ 0 w 10636382"/>
                <a:gd name="connsiteY6" fmla="*/ 12316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239608 w 10629614"/>
                <a:gd name="connsiteY0" fmla="*/ 21841 h 468725"/>
                <a:gd name="connsiteX1" fmla="*/ 10613618 w 10629614"/>
                <a:gd name="connsiteY1" fmla="*/ 0 h 468725"/>
                <a:gd name="connsiteX2" fmla="*/ 10629614 w 10629614"/>
                <a:gd name="connsiteY2" fmla="*/ 125086 h 468725"/>
                <a:gd name="connsiteX3" fmla="*/ 1137440 w 10629614"/>
                <a:gd name="connsiteY3" fmla="*/ 127140 h 468725"/>
                <a:gd name="connsiteX4" fmla="*/ 557517 w 10629614"/>
                <a:gd name="connsiteY4" fmla="*/ 468725 h 468725"/>
                <a:gd name="connsiteX5" fmla="*/ 0 w 10629614"/>
                <a:gd name="connsiteY5" fmla="*/ 124807 h 468725"/>
                <a:gd name="connsiteX6" fmla="*/ 239608 w 10629614"/>
                <a:gd name="connsiteY6" fmla="*/ 2184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065"/>
                <a:gd name="connsiteY0" fmla="*/ 2791 h 468725"/>
                <a:gd name="connsiteX1" fmla="*/ 10614069 w 10630065"/>
                <a:gd name="connsiteY1" fmla="*/ 0 h 468725"/>
                <a:gd name="connsiteX2" fmla="*/ 10630065 w 10630065"/>
                <a:gd name="connsiteY2" fmla="*/ 125086 h 468725"/>
                <a:gd name="connsiteX3" fmla="*/ 1137891 w 10630065"/>
                <a:gd name="connsiteY3" fmla="*/ 127140 h 468725"/>
                <a:gd name="connsiteX4" fmla="*/ 557968 w 10630065"/>
                <a:gd name="connsiteY4" fmla="*/ 468725 h 468725"/>
                <a:gd name="connsiteX5" fmla="*/ 451 w 10630065"/>
                <a:gd name="connsiteY5" fmla="*/ 124807 h 468725"/>
                <a:gd name="connsiteX6" fmla="*/ 0 w 10630065"/>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451 w 10630556"/>
                <a:gd name="connsiteY5" fmla="*/ 124807 h 468725"/>
                <a:gd name="connsiteX6" fmla="*/ 0 w 10630556"/>
                <a:gd name="connsiteY6"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0 w 10630556"/>
                <a:gd name="connsiteY0" fmla="*/ 2791 h 468725"/>
                <a:gd name="connsiteX1" fmla="*/ 10629862 w 10630556"/>
                <a:gd name="connsiteY1" fmla="*/ 0 h 468725"/>
                <a:gd name="connsiteX2" fmla="*/ 10630065 w 10630556"/>
                <a:gd name="connsiteY2" fmla="*/ 125086 h 468725"/>
                <a:gd name="connsiteX3" fmla="*/ 1137891 w 10630556"/>
                <a:gd name="connsiteY3" fmla="*/ 127140 h 468725"/>
                <a:gd name="connsiteX4" fmla="*/ 557968 w 10630556"/>
                <a:gd name="connsiteY4" fmla="*/ 468725 h 468725"/>
                <a:gd name="connsiteX5" fmla="*/ 75946 w 10630556"/>
                <a:gd name="connsiteY5" fmla="*/ 125867 h 468725"/>
                <a:gd name="connsiteX6" fmla="*/ 451 w 10630556"/>
                <a:gd name="connsiteY6" fmla="*/ 124807 h 468725"/>
                <a:gd name="connsiteX7" fmla="*/ 0 w 10630556"/>
                <a:gd name="connsiteY7" fmla="*/ 2791 h 468725"/>
                <a:gd name="connsiteX0" fmla="*/ 782750 w 11413306"/>
                <a:gd name="connsiteY0" fmla="*/ 2791 h 468725"/>
                <a:gd name="connsiteX1" fmla="*/ 11412612 w 11413306"/>
                <a:gd name="connsiteY1" fmla="*/ 0 h 468725"/>
                <a:gd name="connsiteX2" fmla="*/ 11412815 w 11413306"/>
                <a:gd name="connsiteY2" fmla="*/ 125086 h 468725"/>
                <a:gd name="connsiteX3" fmla="*/ 1920641 w 11413306"/>
                <a:gd name="connsiteY3" fmla="*/ 127140 h 468725"/>
                <a:gd name="connsiteX4" fmla="*/ 1340718 w 11413306"/>
                <a:gd name="connsiteY4" fmla="*/ 468725 h 468725"/>
                <a:gd name="connsiteX5" fmla="*/ 858696 w 11413306"/>
                <a:gd name="connsiteY5" fmla="*/ 125867 h 468725"/>
                <a:gd name="connsiteX6" fmla="*/ 782750 w 11413306"/>
                <a:gd name="connsiteY6" fmla="*/ 2791 h 468725"/>
                <a:gd name="connsiteX0" fmla="*/ 802813 w 11357561"/>
                <a:gd name="connsiteY0" fmla="*/ 2791 h 468725"/>
                <a:gd name="connsiteX1" fmla="*/ 11356867 w 11357561"/>
                <a:gd name="connsiteY1" fmla="*/ 0 h 468725"/>
                <a:gd name="connsiteX2" fmla="*/ 11357070 w 11357561"/>
                <a:gd name="connsiteY2" fmla="*/ 125086 h 468725"/>
                <a:gd name="connsiteX3" fmla="*/ 1864896 w 11357561"/>
                <a:gd name="connsiteY3" fmla="*/ 127140 h 468725"/>
                <a:gd name="connsiteX4" fmla="*/ 1284973 w 11357561"/>
                <a:gd name="connsiteY4" fmla="*/ 468725 h 468725"/>
                <a:gd name="connsiteX5" fmla="*/ 802951 w 11357561"/>
                <a:gd name="connsiteY5" fmla="*/ 125867 h 468725"/>
                <a:gd name="connsiteX6" fmla="*/ 802813 w 11357561"/>
                <a:gd name="connsiteY6" fmla="*/ 2791 h 468725"/>
                <a:gd name="connsiteX0" fmla="*/ 341552 w 10896300"/>
                <a:gd name="connsiteY0" fmla="*/ 2791 h 468725"/>
                <a:gd name="connsiteX1" fmla="*/ 10895606 w 10896300"/>
                <a:gd name="connsiteY1" fmla="*/ 0 h 468725"/>
                <a:gd name="connsiteX2" fmla="*/ 10895809 w 10896300"/>
                <a:gd name="connsiteY2" fmla="*/ 125086 h 468725"/>
                <a:gd name="connsiteX3" fmla="*/ 1403635 w 10896300"/>
                <a:gd name="connsiteY3" fmla="*/ 127140 h 468725"/>
                <a:gd name="connsiteX4" fmla="*/ 823712 w 10896300"/>
                <a:gd name="connsiteY4" fmla="*/ 468725 h 468725"/>
                <a:gd name="connsiteX5" fmla="*/ 341690 w 10896300"/>
                <a:gd name="connsiteY5" fmla="*/ 125867 h 468725"/>
                <a:gd name="connsiteX6" fmla="*/ 341552 w 10896300"/>
                <a:gd name="connsiteY6" fmla="*/ 2791 h 468725"/>
                <a:gd name="connsiteX0" fmla="*/ 41143 w 10595891"/>
                <a:gd name="connsiteY0" fmla="*/ 2791 h 468725"/>
                <a:gd name="connsiteX1" fmla="*/ 10595197 w 10595891"/>
                <a:gd name="connsiteY1" fmla="*/ 0 h 468725"/>
                <a:gd name="connsiteX2" fmla="*/ 10595400 w 10595891"/>
                <a:gd name="connsiteY2" fmla="*/ 125086 h 468725"/>
                <a:gd name="connsiteX3" fmla="*/ 1103226 w 10595891"/>
                <a:gd name="connsiteY3" fmla="*/ 127140 h 468725"/>
                <a:gd name="connsiteX4" fmla="*/ 523303 w 10595891"/>
                <a:gd name="connsiteY4" fmla="*/ 468725 h 468725"/>
                <a:gd name="connsiteX5" fmla="*/ 41281 w 10595891"/>
                <a:gd name="connsiteY5" fmla="*/ 125867 h 468725"/>
                <a:gd name="connsiteX6" fmla="*/ 41143 w 1059589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25867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2791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2791 h 468725"/>
                <a:gd name="connsiteX0" fmla="*/ 433 w 10555181"/>
                <a:gd name="connsiteY0" fmla="*/ 44066 h 468725"/>
                <a:gd name="connsiteX1" fmla="*/ 10554487 w 10555181"/>
                <a:gd name="connsiteY1" fmla="*/ 0 h 468725"/>
                <a:gd name="connsiteX2" fmla="*/ 10554690 w 10555181"/>
                <a:gd name="connsiteY2" fmla="*/ 125086 h 468725"/>
                <a:gd name="connsiteX3" fmla="*/ 1062516 w 10555181"/>
                <a:gd name="connsiteY3" fmla="*/ 127140 h 468725"/>
                <a:gd name="connsiteX4" fmla="*/ 482593 w 10555181"/>
                <a:gd name="connsiteY4" fmla="*/ 468725 h 468725"/>
                <a:gd name="connsiteX5" fmla="*/ 571 w 10555181"/>
                <a:gd name="connsiteY5" fmla="*/ 139671 h 468725"/>
                <a:gd name="connsiteX6" fmla="*/ 433 w 10555181"/>
                <a:gd name="connsiteY6" fmla="*/ 44066 h 468725"/>
                <a:gd name="connsiteX0" fmla="*/ 433 w 10554690"/>
                <a:gd name="connsiteY0" fmla="*/ 5966 h 430625"/>
                <a:gd name="connsiteX1" fmla="*/ 10551351 w 10554690"/>
                <a:gd name="connsiteY1" fmla="*/ 0 h 430625"/>
                <a:gd name="connsiteX2" fmla="*/ 10554690 w 10554690"/>
                <a:gd name="connsiteY2" fmla="*/ 86986 h 430625"/>
                <a:gd name="connsiteX3" fmla="*/ 1062516 w 10554690"/>
                <a:gd name="connsiteY3" fmla="*/ 89040 h 430625"/>
                <a:gd name="connsiteX4" fmla="*/ 482593 w 10554690"/>
                <a:gd name="connsiteY4" fmla="*/ 430625 h 430625"/>
                <a:gd name="connsiteX5" fmla="*/ 571 w 10554690"/>
                <a:gd name="connsiteY5" fmla="*/ 101571 h 430625"/>
                <a:gd name="connsiteX6" fmla="*/ 433 w 10554690"/>
                <a:gd name="connsiteY6" fmla="*/ 5966 h 430625"/>
                <a:gd name="connsiteX0" fmla="*/ 433 w 10554690"/>
                <a:gd name="connsiteY0" fmla="*/ 5966 h 427450"/>
                <a:gd name="connsiteX1" fmla="*/ 10551351 w 10554690"/>
                <a:gd name="connsiteY1" fmla="*/ 0 h 427450"/>
                <a:gd name="connsiteX2" fmla="*/ 10554690 w 10554690"/>
                <a:gd name="connsiteY2" fmla="*/ 86986 h 427450"/>
                <a:gd name="connsiteX3" fmla="*/ 1062516 w 10554690"/>
                <a:gd name="connsiteY3" fmla="*/ 89040 h 427450"/>
                <a:gd name="connsiteX4" fmla="*/ 482593 w 10554690"/>
                <a:gd name="connsiteY4" fmla="*/ 427450 h 427450"/>
                <a:gd name="connsiteX5" fmla="*/ 571 w 10554690"/>
                <a:gd name="connsiteY5" fmla="*/ 101571 h 427450"/>
                <a:gd name="connsiteX6" fmla="*/ 433 w 10554690"/>
                <a:gd name="connsiteY6" fmla="*/ 5966 h 427450"/>
                <a:gd name="connsiteX0" fmla="*/ 433 w 10554690"/>
                <a:gd name="connsiteY0" fmla="*/ 5966 h 427450"/>
                <a:gd name="connsiteX1" fmla="*/ 10551351 w 10554690"/>
                <a:gd name="connsiteY1" fmla="*/ 0 h 427450"/>
                <a:gd name="connsiteX2" fmla="*/ 10554690 w 10554690"/>
                <a:gd name="connsiteY2" fmla="*/ 86986 h 427450"/>
                <a:gd name="connsiteX3" fmla="*/ 10274940 w 10554690"/>
                <a:gd name="connsiteY3" fmla="*/ 87717 h 427450"/>
                <a:gd name="connsiteX4" fmla="*/ 1062516 w 10554690"/>
                <a:gd name="connsiteY4" fmla="*/ 89040 h 427450"/>
                <a:gd name="connsiteX5" fmla="*/ 482593 w 10554690"/>
                <a:gd name="connsiteY5" fmla="*/ 427450 h 427450"/>
                <a:gd name="connsiteX6" fmla="*/ 571 w 10554690"/>
                <a:gd name="connsiteY6" fmla="*/ 101571 h 427450"/>
                <a:gd name="connsiteX7" fmla="*/ 433 w 10554690"/>
                <a:gd name="connsiteY7" fmla="*/ 5966 h 427450"/>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75754 h 497238"/>
                <a:gd name="connsiteX1" fmla="*/ 10551351 w 10554691"/>
                <a:gd name="connsiteY1" fmla="*/ 69788 h 497238"/>
                <a:gd name="connsiteX2" fmla="*/ 10554691 w 10554691"/>
                <a:gd name="connsiteY2" fmla="*/ 64699 h 497238"/>
                <a:gd name="connsiteX3" fmla="*/ 10274940 w 10554691"/>
                <a:gd name="connsiteY3" fmla="*/ 157505 h 497238"/>
                <a:gd name="connsiteX4" fmla="*/ 1062516 w 10554691"/>
                <a:gd name="connsiteY4" fmla="*/ 158828 h 497238"/>
                <a:gd name="connsiteX5" fmla="*/ 482593 w 10554691"/>
                <a:gd name="connsiteY5" fmla="*/ 497238 h 497238"/>
                <a:gd name="connsiteX6" fmla="*/ 571 w 10554691"/>
                <a:gd name="connsiteY6" fmla="*/ 171359 h 497238"/>
                <a:gd name="connsiteX7" fmla="*/ 433 w 10554691"/>
                <a:gd name="connsiteY7" fmla="*/ 75754 h 497238"/>
                <a:gd name="connsiteX0" fmla="*/ 433 w 10554691"/>
                <a:gd name="connsiteY0" fmla="*/ 60438 h 481922"/>
                <a:gd name="connsiteX1" fmla="*/ 10551351 w 10554691"/>
                <a:gd name="connsiteY1" fmla="*/ 54472 h 481922"/>
                <a:gd name="connsiteX2" fmla="*/ 10554691 w 10554691"/>
                <a:gd name="connsiteY2" fmla="*/ 49383 h 481922"/>
                <a:gd name="connsiteX3" fmla="*/ 10274940 w 10554691"/>
                <a:gd name="connsiteY3" fmla="*/ 142189 h 481922"/>
                <a:gd name="connsiteX4" fmla="*/ 1062516 w 10554691"/>
                <a:gd name="connsiteY4" fmla="*/ 143512 h 481922"/>
                <a:gd name="connsiteX5" fmla="*/ 482593 w 10554691"/>
                <a:gd name="connsiteY5" fmla="*/ 481922 h 481922"/>
                <a:gd name="connsiteX6" fmla="*/ 571 w 10554691"/>
                <a:gd name="connsiteY6" fmla="*/ 156043 h 481922"/>
                <a:gd name="connsiteX7" fmla="*/ 433 w 10554691"/>
                <a:gd name="connsiteY7" fmla="*/ 60438 h 481922"/>
                <a:gd name="connsiteX0" fmla="*/ 433 w 11661532"/>
                <a:gd name="connsiteY0" fmla="*/ 5966 h 427450"/>
                <a:gd name="connsiteX1" fmla="*/ 10551351 w 11661532"/>
                <a:gd name="connsiteY1" fmla="*/ 0 h 427450"/>
                <a:gd name="connsiteX2" fmla="*/ 10274940 w 11661532"/>
                <a:gd name="connsiteY2" fmla="*/ 87717 h 427450"/>
                <a:gd name="connsiteX3" fmla="*/ 1062516 w 11661532"/>
                <a:gd name="connsiteY3" fmla="*/ 89040 h 427450"/>
                <a:gd name="connsiteX4" fmla="*/ 482593 w 11661532"/>
                <a:gd name="connsiteY4" fmla="*/ 427450 h 427450"/>
                <a:gd name="connsiteX5" fmla="*/ 571 w 11661532"/>
                <a:gd name="connsiteY5" fmla="*/ 101571 h 427450"/>
                <a:gd name="connsiteX6" fmla="*/ 433 w 11661532"/>
                <a:gd name="connsiteY6" fmla="*/ 5966 h 427450"/>
                <a:gd name="connsiteX0" fmla="*/ 433 w 11071037"/>
                <a:gd name="connsiteY0" fmla="*/ 6015 h 427499"/>
                <a:gd name="connsiteX1" fmla="*/ 10551351 w 11071037"/>
                <a:gd name="connsiteY1" fmla="*/ 49 h 427499"/>
                <a:gd name="connsiteX2" fmla="*/ 10274940 w 11071037"/>
                <a:gd name="connsiteY2" fmla="*/ 87766 h 427499"/>
                <a:gd name="connsiteX3" fmla="*/ 1062516 w 11071037"/>
                <a:gd name="connsiteY3" fmla="*/ 89089 h 427499"/>
                <a:gd name="connsiteX4" fmla="*/ 482593 w 11071037"/>
                <a:gd name="connsiteY4" fmla="*/ 427499 h 427499"/>
                <a:gd name="connsiteX5" fmla="*/ 571 w 11071037"/>
                <a:gd name="connsiteY5" fmla="*/ 101620 h 427499"/>
                <a:gd name="connsiteX6" fmla="*/ 433 w 11071037"/>
                <a:gd name="connsiteY6" fmla="*/ 6015 h 427499"/>
                <a:gd name="connsiteX0" fmla="*/ 433 w 11057538"/>
                <a:gd name="connsiteY0" fmla="*/ 5966 h 427450"/>
                <a:gd name="connsiteX1" fmla="*/ 10551351 w 11057538"/>
                <a:gd name="connsiteY1" fmla="*/ 0 h 427450"/>
                <a:gd name="connsiteX2" fmla="*/ 10274940 w 11057538"/>
                <a:gd name="connsiteY2" fmla="*/ 87717 h 427450"/>
                <a:gd name="connsiteX3" fmla="*/ 1062516 w 11057538"/>
                <a:gd name="connsiteY3" fmla="*/ 89040 h 427450"/>
                <a:gd name="connsiteX4" fmla="*/ 482593 w 11057538"/>
                <a:gd name="connsiteY4" fmla="*/ 427450 h 427450"/>
                <a:gd name="connsiteX5" fmla="*/ 571 w 11057538"/>
                <a:gd name="connsiteY5" fmla="*/ 101571 h 427450"/>
                <a:gd name="connsiteX6" fmla="*/ 433 w 11057538"/>
                <a:gd name="connsiteY6" fmla="*/ 5966 h 427450"/>
                <a:gd name="connsiteX0" fmla="*/ 433 w 10551351"/>
                <a:gd name="connsiteY0" fmla="*/ 5966 h 427450"/>
                <a:gd name="connsiteX1" fmla="*/ 10551351 w 10551351"/>
                <a:gd name="connsiteY1" fmla="*/ 0 h 427450"/>
                <a:gd name="connsiteX2" fmla="*/ 10274940 w 10551351"/>
                <a:gd name="connsiteY2" fmla="*/ 87717 h 427450"/>
                <a:gd name="connsiteX3" fmla="*/ 1062516 w 10551351"/>
                <a:gd name="connsiteY3" fmla="*/ 89040 h 427450"/>
                <a:gd name="connsiteX4" fmla="*/ 482593 w 10551351"/>
                <a:gd name="connsiteY4" fmla="*/ 427450 h 427450"/>
                <a:gd name="connsiteX5" fmla="*/ 571 w 10551351"/>
                <a:gd name="connsiteY5" fmla="*/ 101571 h 427450"/>
                <a:gd name="connsiteX6" fmla="*/ 433 w 10551351"/>
                <a:gd name="connsiteY6" fmla="*/ 5966 h 427450"/>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433 w 10551351"/>
                <a:gd name="connsiteY0" fmla="*/ 5966 h 341725"/>
                <a:gd name="connsiteX1" fmla="*/ 10551351 w 10551351"/>
                <a:gd name="connsiteY1" fmla="*/ 0 h 341725"/>
                <a:gd name="connsiteX2" fmla="*/ 10274940 w 10551351"/>
                <a:gd name="connsiteY2" fmla="*/ 87717 h 341725"/>
                <a:gd name="connsiteX3" fmla="*/ 1062516 w 10551351"/>
                <a:gd name="connsiteY3" fmla="*/ 89040 h 341725"/>
                <a:gd name="connsiteX4" fmla="*/ 482593 w 10551351"/>
                <a:gd name="connsiteY4" fmla="*/ 341725 h 341725"/>
                <a:gd name="connsiteX5" fmla="*/ 571 w 10551351"/>
                <a:gd name="connsiteY5" fmla="*/ 101571 h 341725"/>
                <a:gd name="connsiteX6" fmla="*/ 433 w 10551351"/>
                <a:gd name="connsiteY6" fmla="*/ 5966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0 w 11177990"/>
                <a:gd name="connsiteY6" fmla="*/ 2791 h 341725"/>
                <a:gd name="connsiteX0" fmla="*/ 780014 w 11958004"/>
                <a:gd name="connsiteY0" fmla="*/ 2791 h 341725"/>
                <a:gd name="connsiteX1" fmla="*/ 11958004 w 11958004"/>
                <a:gd name="connsiteY1" fmla="*/ 0 h 341725"/>
                <a:gd name="connsiteX2" fmla="*/ 11681593 w 11958004"/>
                <a:gd name="connsiteY2" fmla="*/ 87717 h 341725"/>
                <a:gd name="connsiteX3" fmla="*/ 2469169 w 11958004"/>
                <a:gd name="connsiteY3" fmla="*/ 89040 h 341725"/>
                <a:gd name="connsiteX4" fmla="*/ 1889246 w 11958004"/>
                <a:gd name="connsiteY4" fmla="*/ 341725 h 341725"/>
                <a:gd name="connsiteX5" fmla="*/ 1407224 w 11958004"/>
                <a:gd name="connsiteY5" fmla="*/ 101571 h 341725"/>
                <a:gd name="connsiteX6" fmla="*/ 998158 w 11958004"/>
                <a:gd name="connsiteY6" fmla="*/ 40093 h 341725"/>
                <a:gd name="connsiteX7" fmla="*/ 780014 w 11958004"/>
                <a:gd name="connsiteY7" fmla="*/ 2791 h 341725"/>
                <a:gd name="connsiteX0" fmla="*/ 758495 w 11936485"/>
                <a:gd name="connsiteY0" fmla="*/ 2791 h 341725"/>
                <a:gd name="connsiteX1" fmla="*/ 11936485 w 11936485"/>
                <a:gd name="connsiteY1" fmla="*/ 0 h 341725"/>
                <a:gd name="connsiteX2" fmla="*/ 11660074 w 11936485"/>
                <a:gd name="connsiteY2" fmla="*/ 87717 h 341725"/>
                <a:gd name="connsiteX3" fmla="*/ 2447650 w 11936485"/>
                <a:gd name="connsiteY3" fmla="*/ 89040 h 341725"/>
                <a:gd name="connsiteX4" fmla="*/ 1867727 w 11936485"/>
                <a:gd name="connsiteY4" fmla="*/ 341725 h 341725"/>
                <a:gd name="connsiteX5" fmla="*/ 1385705 w 11936485"/>
                <a:gd name="connsiteY5" fmla="*/ 101571 h 341725"/>
                <a:gd name="connsiteX6" fmla="*/ 976639 w 11936485"/>
                <a:gd name="connsiteY6" fmla="*/ 40093 h 341725"/>
                <a:gd name="connsiteX7" fmla="*/ 758495 w 11936485"/>
                <a:gd name="connsiteY7" fmla="*/ 2791 h 341725"/>
                <a:gd name="connsiteX0" fmla="*/ 0 w 11177990"/>
                <a:gd name="connsiteY0" fmla="*/ 2791 h 341725"/>
                <a:gd name="connsiteX1" fmla="*/ 11177990 w 11177990"/>
                <a:gd name="connsiteY1" fmla="*/ 0 h 341725"/>
                <a:gd name="connsiteX2" fmla="*/ 10901579 w 11177990"/>
                <a:gd name="connsiteY2" fmla="*/ 87717 h 341725"/>
                <a:gd name="connsiteX3" fmla="*/ 1689155 w 11177990"/>
                <a:gd name="connsiteY3" fmla="*/ 89040 h 341725"/>
                <a:gd name="connsiteX4" fmla="*/ 1109232 w 11177990"/>
                <a:gd name="connsiteY4" fmla="*/ 341725 h 341725"/>
                <a:gd name="connsiteX5" fmla="*/ 627210 w 11177990"/>
                <a:gd name="connsiteY5" fmla="*/ 101571 h 341725"/>
                <a:gd name="connsiteX6" fmla="*/ 218144 w 11177990"/>
                <a:gd name="connsiteY6" fmla="*/ 40093 h 341725"/>
                <a:gd name="connsiteX7" fmla="*/ 0 w 11177990"/>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94068 h 341725"/>
                <a:gd name="connsiteX7" fmla="*/ 1331 w 11179321"/>
                <a:gd name="connsiteY7" fmla="*/ 2791 h 341725"/>
                <a:gd name="connsiteX0" fmla="*/ 1331 w 11179321"/>
                <a:gd name="connsiteY0" fmla="*/ 2791 h 341725"/>
                <a:gd name="connsiteX1" fmla="*/ 11179321 w 11179321"/>
                <a:gd name="connsiteY1" fmla="*/ 0 h 341725"/>
                <a:gd name="connsiteX2" fmla="*/ 10902910 w 11179321"/>
                <a:gd name="connsiteY2" fmla="*/ 87717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1179321"/>
                <a:gd name="connsiteY0" fmla="*/ 2791 h 341725"/>
                <a:gd name="connsiteX1" fmla="*/ 11179321 w 11179321"/>
                <a:gd name="connsiteY1" fmla="*/ 0 h 341725"/>
                <a:gd name="connsiteX2" fmla="*/ 10567427 w 11179321"/>
                <a:gd name="connsiteY2" fmla="*/ 90892 h 341725"/>
                <a:gd name="connsiteX3" fmla="*/ 1690486 w 11179321"/>
                <a:gd name="connsiteY3" fmla="*/ 89040 h 341725"/>
                <a:gd name="connsiteX4" fmla="*/ 1110563 w 11179321"/>
                <a:gd name="connsiteY4" fmla="*/ 341725 h 341725"/>
                <a:gd name="connsiteX5" fmla="*/ 628541 w 11179321"/>
                <a:gd name="connsiteY5" fmla="*/ 101571 h 341725"/>
                <a:gd name="connsiteX6" fmla="*/ 0 w 11179321"/>
                <a:gd name="connsiteY6" fmla="*/ 103593 h 341725"/>
                <a:gd name="connsiteX7" fmla="*/ 1331 w 11179321"/>
                <a:gd name="connsiteY7" fmla="*/ 2791 h 341725"/>
                <a:gd name="connsiteX0" fmla="*/ 1331 w 10600099"/>
                <a:gd name="connsiteY0" fmla="*/ 2791 h 341725"/>
                <a:gd name="connsiteX1" fmla="*/ 10561656 w 10600099"/>
                <a:gd name="connsiteY1" fmla="*/ 0 h 341725"/>
                <a:gd name="connsiteX2" fmla="*/ 10567427 w 10600099"/>
                <a:gd name="connsiteY2" fmla="*/ 90892 h 341725"/>
                <a:gd name="connsiteX3" fmla="*/ 1690486 w 10600099"/>
                <a:gd name="connsiteY3" fmla="*/ 89040 h 341725"/>
                <a:gd name="connsiteX4" fmla="*/ 1110563 w 10600099"/>
                <a:gd name="connsiteY4" fmla="*/ 341725 h 341725"/>
                <a:gd name="connsiteX5" fmla="*/ 628541 w 10600099"/>
                <a:gd name="connsiteY5" fmla="*/ 101571 h 341725"/>
                <a:gd name="connsiteX6" fmla="*/ 0 w 10600099"/>
                <a:gd name="connsiteY6" fmla="*/ 103593 h 341725"/>
                <a:gd name="connsiteX7" fmla="*/ 1331 w 10600099"/>
                <a:gd name="connsiteY7" fmla="*/ 2791 h 341725"/>
                <a:gd name="connsiteX0" fmla="*/ 1331 w 10567427"/>
                <a:gd name="connsiteY0" fmla="*/ 2791 h 341725"/>
                <a:gd name="connsiteX1" fmla="*/ 10561656 w 10567427"/>
                <a:gd name="connsiteY1" fmla="*/ 0 h 341725"/>
                <a:gd name="connsiteX2" fmla="*/ 10567427 w 10567427"/>
                <a:gd name="connsiteY2" fmla="*/ 90892 h 341725"/>
                <a:gd name="connsiteX3" fmla="*/ 1690486 w 10567427"/>
                <a:gd name="connsiteY3" fmla="*/ 89040 h 341725"/>
                <a:gd name="connsiteX4" fmla="*/ 1110563 w 10567427"/>
                <a:gd name="connsiteY4" fmla="*/ 341725 h 341725"/>
                <a:gd name="connsiteX5" fmla="*/ 628541 w 10567427"/>
                <a:gd name="connsiteY5" fmla="*/ 101571 h 341725"/>
                <a:gd name="connsiteX6" fmla="*/ 0 w 10567427"/>
                <a:gd name="connsiteY6" fmla="*/ 103593 h 341725"/>
                <a:gd name="connsiteX7" fmla="*/ 1331 w 10567427"/>
                <a:gd name="connsiteY7" fmla="*/ 2791 h 341725"/>
                <a:gd name="connsiteX0" fmla="*/ 1331 w 10561687"/>
                <a:gd name="connsiteY0" fmla="*/ 2791 h 341725"/>
                <a:gd name="connsiteX1" fmla="*/ 10561656 w 10561687"/>
                <a:gd name="connsiteY1" fmla="*/ 0 h 341725"/>
                <a:gd name="connsiteX2" fmla="*/ 10561157 w 10561687"/>
                <a:gd name="connsiteY2" fmla="*/ 90892 h 341725"/>
                <a:gd name="connsiteX3" fmla="*/ 1690486 w 10561687"/>
                <a:gd name="connsiteY3" fmla="*/ 89040 h 341725"/>
                <a:gd name="connsiteX4" fmla="*/ 1110563 w 10561687"/>
                <a:gd name="connsiteY4" fmla="*/ 341725 h 341725"/>
                <a:gd name="connsiteX5" fmla="*/ 628541 w 10561687"/>
                <a:gd name="connsiteY5" fmla="*/ 101571 h 341725"/>
                <a:gd name="connsiteX6" fmla="*/ 0 w 10561687"/>
                <a:gd name="connsiteY6" fmla="*/ 103593 h 341725"/>
                <a:gd name="connsiteX7" fmla="*/ 1331 w 10561687"/>
                <a:gd name="connsiteY7" fmla="*/ 2791 h 341725"/>
                <a:gd name="connsiteX0" fmla="*/ 1331 w 10562072"/>
                <a:gd name="connsiteY0" fmla="*/ 2791 h 341725"/>
                <a:gd name="connsiteX1" fmla="*/ 10561656 w 10562072"/>
                <a:gd name="connsiteY1" fmla="*/ 0 h 341725"/>
                <a:gd name="connsiteX2" fmla="*/ 10561157 w 10562072"/>
                <a:gd name="connsiteY2" fmla="*/ 90892 h 341725"/>
                <a:gd name="connsiteX3" fmla="*/ 1690486 w 10562072"/>
                <a:gd name="connsiteY3" fmla="*/ 89040 h 341725"/>
                <a:gd name="connsiteX4" fmla="*/ 1110563 w 10562072"/>
                <a:gd name="connsiteY4" fmla="*/ 341725 h 341725"/>
                <a:gd name="connsiteX5" fmla="*/ 628541 w 10562072"/>
                <a:gd name="connsiteY5" fmla="*/ 101571 h 341725"/>
                <a:gd name="connsiteX6" fmla="*/ 0 w 10562072"/>
                <a:gd name="connsiteY6" fmla="*/ 103593 h 341725"/>
                <a:gd name="connsiteX7" fmla="*/ 1331 w 10562072"/>
                <a:gd name="connsiteY7" fmla="*/ 2791 h 341725"/>
                <a:gd name="connsiteX0" fmla="*/ 1331 w 10562072"/>
                <a:gd name="connsiteY0" fmla="*/ 2791 h 887696"/>
                <a:gd name="connsiteX1" fmla="*/ 10561656 w 10562072"/>
                <a:gd name="connsiteY1" fmla="*/ 0 h 887696"/>
                <a:gd name="connsiteX2" fmla="*/ 10561157 w 10562072"/>
                <a:gd name="connsiteY2" fmla="*/ 90892 h 887696"/>
                <a:gd name="connsiteX3" fmla="*/ 1690486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628541 w 10562072"/>
                <a:gd name="connsiteY5" fmla="*/ 101571 h 887696"/>
                <a:gd name="connsiteX6" fmla="*/ 0 w 10562072"/>
                <a:gd name="connsiteY6" fmla="*/ 103593 h 887696"/>
                <a:gd name="connsiteX7" fmla="*/ 1331 w 10562072"/>
                <a:gd name="connsiteY7" fmla="*/ 2791 h 887696"/>
                <a:gd name="connsiteX0" fmla="*/ 1331 w 10562072"/>
                <a:gd name="connsiteY0" fmla="*/ 2791 h 887702"/>
                <a:gd name="connsiteX1" fmla="*/ 10561656 w 10562072"/>
                <a:gd name="connsiteY1" fmla="*/ 0 h 887702"/>
                <a:gd name="connsiteX2" fmla="*/ 10561157 w 10562072"/>
                <a:gd name="connsiteY2" fmla="*/ 90892 h 887702"/>
                <a:gd name="connsiteX3" fmla="*/ 2317558 w 10562072"/>
                <a:gd name="connsiteY3" fmla="*/ 89040 h 887702"/>
                <a:gd name="connsiteX4" fmla="*/ 1180889 w 10562072"/>
                <a:gd name="connsiteY4" fmla="*/ 887696 h 887702"/>
                <a:gd name="connsiteX5" fmla="*/ 0 w 10562072"/>
                <a:gd name="connsiteY5" fmla="*/ 103593 h 887702"/>
                <a:gd name="connsiteX6" fmla="*/ 1331 w 10562072"/>
                <a:gd name="connsiteY6" fmla="*/ 2791 h 887702"/>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1331 w 10562072"/>
                <a:gd name="connsiteY0" fmla="*/ 2791 h 887696"/>
                <a:gd name="connsiteX1" fmla="*/ 10561656 w 10562072"/>
                <a:gd name="connsiteY1" fmla="*/ 0 h 887696"/>
                <a:gd name="connsiteX2" fmla="*/ 10561157 w 10562072"/>
                <a:gd name="connsiteY2" fmla="*/ 90892 h 887696"/>
                <a:gd name="connsiteX3" fmla="*/ 2317558 w 10562072"/>
                <a:gd name="connsiteY3" fmla="*/ 89040 h 887696"/>
                <a:gd name="connsiteX4" fmla="*/ 1180889 w 10562072"/>
                <a:gd name="connsiteY4" fmla="*/ 887696 h 887696"/>
                <a:gd name="connsiteX5" fmla="*/ 0 w 10562072"/>
                <a:gd name="connsiteY5" fmla="*/ 103593 h 887696"/>
                <a:gd name="connsiteX6" fmla="*/ 1331 w 10562072"/>
                <a:gd name="connsiteY6" fmla="*/ 2791 h 887696"/>
                <a:gd name="connsiteX0" fmla="*/ 0 w 10568342"/>
                <a:gd name="connsiteY0" fmla="*/ 0 h 2916892"/>
                <a:gd name="connsiteX1" fmla="*/ 10567926 w 10568342"/>
                <a:gd name="connsiteY1" fmla="*/ 2029196 h 2916892"/>
                <a:gd name="connsiteX2" fmla="*/ 10567427 w 10568342"/>
                <a:gd name="connsiteY2" fmla="*/ 2120088 h 2916892"/>
                <a:gd name="connsiteX3" fmla="*/ 2323828 w 10568342"/>
                <a:gd name="connsiteY3" fmla="*/ 2118236 h 2916892"/>
                <a:gd name="connsiteX4" fmla="*/ 1187159 w 10568342"/>
                <a:gd name="connsiteY4" fmla="*/ 2916892 h 2916892"/>
                <a:gd name="connsiteX5" fmla="*/ 6270 w 10568342"/>
                <a:gd name="connsiteY5" fmla="*/ 2132789 h 2916892"/>
                <a:gd name="connsiteX6" fmla="*/ 0 w 10568342"/>
                <a:gd name="connsiteY6" fmla="*/ 0 h 2916892"/>
                <a:gd name="connsiteX0" fmla="*/ 0 w 10575943"/>
                <a:gd name="connsiteY0" fmla="*/ 0 h 2955377"/>
                <a:gd name="connsiteX1" fmla="*/ 10575527 w 10575943"/>
                <a:gd name="connsiteY1" fmla="*/ 2067681 h 2955377"/>
                <a:gd name="connsiteX2" fmla="*/ 10575028 w 10575943"/>
                <a:gd name="connsiteY2" fmla="*/ 2158573 h 2955377"/>
                <a:gd name="connsiteX3" fmla="*/ 2331429 w 10575943"/>
                <a:gd name="connsiteY3" fmla="*/ 2156721 h 2955377"/>
                <a:gd name="connsiteX4" fmla="*/ 1194760 w 10575943"/>
                <a:gd name="connsiteY4" fmla="*/ 2955377 h 2955377"/>
                <a:gd name="connsiteX5" fmla="*/ 13871 w 10575943"/>
                <a:gd name="connsiteY5" fmla="*/ 2171274 h 2955377"/>
                <a:gd name="connsiteX6" fmla="*/ 0 w 10575943"/>
                <a:gd name="connsiteY6" fmla="*/ 0 h 2955377"/>
                <a:gd name="connsiteX0" fmla="*/ 267371 w 10562072"/>
                <a:gd name="connsiteY0" fmla="*/ 0 h 2685985"/>
                <a:gd name="connsiteX1" fmla="*/ 10561656 w 10562072"/>
                <a:gd name="connsiteY1" fmla="*/ 1798289 h 2685985"/>
                <a:gd name="connsiteX2" fmla="*/ 10561157 w 10562072"/>
                <a:gd name="connsiteY2" fmla="*/ 1889181 h 2685985"/>
                <a:gd name="connsiteX3" fmla="*/ 2317558 w 10562072"/>
                <a:gd name="connsiteY3" fmla="*/ 1887329 h 2685985"/>
                <a:gd name="connsiteX4" fmla="*/ 1180889 w 10562072"/>
                <a:gd name="connsiteY4" fmla="*/ 2685985 h 2685985"/>
                <a:gd name="connsiteX5" fmla="*/ 0 w 10562072"/>
                <a:gd name="connsiteY5" fmla="*/ 1901882 h 2685985"/>
                <a:gd name="connsiteX6" fmla="*/ 267371 w 10562072"/>
                <a:gd name="connsiteY6" fmla="*/ 0 h 2685985"/>
                <a:gd name="connsiteX0" fmla="*/ 1331 w 10562072"/>
                <a:gd name="connsiteY0" fmla="*/ 0 h 2955377"/>
                <a:gd name="connsiteX1" fmla="*/ 10561656 w 10562072"/>
                <a:gd name="connsiteY1" fmla="*/ 2067681 h 2955377"/>
                <a:gd name="connsiteX2" fmla="*/ 10561157 w 10562072"/>
                <a:gd name="connsiteY2" fmla="*/ 2158573 h 2955377"/>
                <a:gd name="connsiteX3" fmla="*/ 2317558 w 10562072"/>
                <a:gd name="connsiteY3" fmla="*/ 2156721 h 2955377"/>
                <a:gd name="connsiteX4" fmla="*/ 1180889 w 10562072"/>
                <a:gd name="connsiteY4" fmla="*/ 2955377 h 2955377"/>
                <a:gd name="connsiteX5" fmla="*/ 0 w 10562072"/>
                <a:gd name="connsiteY5" fmla="*/ 2171274 h 2955377"/>
                <a:gd name="connsiteX6" fmla="*/ 1331 w 10562072"/>
                <a:gd name="connsiteY6" fmla="*/ 0 h 2955377"/>
                <a:gd name="connsiteX0" fmla="*/ 1331 w 10562072"/>
                <a:gd name="connsiteY0" fmla="*/ 2791 h 2958168"/>
                <a:gd name="connsiteX1" fmla="*/ 10561655 w 10562072"/>
                <a:gd name="connsiteY1" fmla="*/ 0 h 2958168"/>
                <a:gd name="connsiteX2" fmla="*/ 10561157 w 10562072"/>
                <a:gd name="connsiteY2" fmla="*/ 2161364 h 2958168"/>
                <a:gd name="connsiteX3" fmla="*/ 2317558 w 10562072"/>
                <a:gd name="connsiteY3" fmla="*/ 2159512 h 2958168"/>
                <a:gd name="connsiteX4" fmla="*/ 1180889 w 10562072"/>
                <a:gd name="connsiteY4" fmla="*/ 2958168 h 2958168"/>
                <a:gd name="connsiteX5" fmla="*/ 0 w 10562072"/>
                <a:gd name="connsiteY5" fmla="*/ 2174065 h 2958168"/>
                <a:gd name="connsiteX6" fmla="*/ 1331 w 10562072"/>
                <a:gd name="connsiteY6" fmla="*/ 2791 h 2958168"/>
                <a:gd name="connsiteX0" fmla="*/ 1331 w 10562072"/>
                <a:gd name="connsiteY0" fmla="*/ 2791 h 2958168"/>
                <a:gd name="connsiteX1" fmla="*/ 10561655 w 10562072"/>
                <a:gd name="connsiteY1" fmla="*/ 0 h 2958168"/>
                <a:gd name="connsiteX2" fmla="*/ 10561157 w 10562072"/>
                <a:gd name="connsiteY2" fmla="*/ 2161364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7"/>
                <a:gd name="connsiteY0" fmla="*/ 2791 h 2958168"/>
                <a:gd name="connsiteX1" fmla="*/ 10561655 w 10561657"/>
                <a:gd name="connsiteY1" fmla="*/ 0 h 2958168"/>
                <a:gd name="connsiteX2" fmla="*/ 10469943 w 10561657"/>
                <a:gd name="connsiteY2" fmla="*/ 668161 h 2958168"/>
                <a:gd name="connsiteX3" fmla="*/ 9288594 w 10561657"/>
                <a:gd name="connsiteY3" fmla="*/ 2153103 h 2958168"/>
                <a:gd name="connsiteX4" fmla="*/ 2317558 w 10561657"/>
                <a:gd name="connsiteY4" fmla="*/ 2159512 h 2958168"/>
                <a:gd name="connsiteX5" fmla="*/ 1180889 w 10561657"/>
                <a:gd name="connsiteY5" fmla="*/ 2958168 h 2958168"/>
                <a:gd name="connsiteX6" fmla="*/ 0 w 10561657"/>
                <a:gd name="connsiteY6" fmla="*/ 2174065 h 2958168"/>
                <a:gd name="connsiteX7" fmla="*/ 1331 w 10561657"/>
                <a:gd name="connsiteY7" fmla="*/ 2791 h 2958168"/>
                <a:gd name="connsiteX0" fmla="*/ 1331 w 10562072"/>
                <a:gd name="connsiteY0" fmla="*/ 2791 h 2958168"/>
                <a:gd name="connsiteX1" fmla="*/ 10561655 w 10562072"/>
                <a:gd name="connsiteY1" fmla="*/ 0 h 2958168"/>
                <a:gd name="connsiteX2" fmla="*/ 10561157 w 10562072"/>
                <a:gd name="connsiteY2" fmla="*/ 1468641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1655"/>
                <a:gd name="connsiteY0" fmla="*/ 2791 h 2958168"/>
                <a:gd name="connsiteX1" fmla="*/ 10561655 w 10561655"/>
                <a:gd name="connsiteY1" fmla="*/ 0 h 2958168"/>
                <a:gd name="connsiteX2" fmla="*/ 10196302 w 10561655"/>
                <a:gd name="connsiteY2" fmla="*/ 1183855 h 2958168"/>
                <a:gd name="connsiteX3" fmla="*/ 9288594 w 10561655"/>
                <a:gd name="connsiteY3" fmla="*/ 2153103 h 2958168"/>
                <a:gd name="connsiteX4" fmla="*/ 2317558 w 10561655"/>
                <a:gd name="connsiteY4" fmla="*/ 2159512 h 2958168"/>
                <a:gd name="connsiteX5" fmla="*/ 1180889 w 10561655"/>
                <a:gd name="connsiteY5" fmla="*/ 2958168 h 2958168"/>
                <a:gd name="connsiteX6" fmla="*/ 0 w 10561655"/>
                <a:gd name="connsiteY6" fmla="*/ 2174065 h 2958168"/>
                <a:gd name="connsiteX7" fmla="*/ 1331 w 10561655"/>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331 w 10562072"/>
                <a:gd name="connsiteY0" fmla="*/ 2791 h 2958168"/>
                <a:gd name="connsiteX1" fmla="*/ 10561655 w 10562072"/>
                <a:gd name="connsiteY1" fmla="*/ 0 h 2958168"/>
                <a:gd name="connsiteX2" fmla="*/ 10561157 w 10562072"/>
                <a:gd name="connsiteY2" fmla="*/ 1476338 h 2958168"/>
                <a:gd name="connsiteX3" fmla="*/ 9288594 w 10562072"/>
                <a:gd name="connsiteY3" fmla="*/ 2153103 h 2958168"/>
                <a:gd name="connsiteX4" fmla="*/ 2317558 w 10562072"/>
                <a:gd name="connsiteY4" fmla="*/ 2159512 h 2958168"/>
                <a:gd name="connsiteX5" fmla="*/ 1180889 w 10562072"/>
                <a:gd name="connsiteY5" fmla="*/ 2958168 h 2958168"/>
                <a:gd name="connsiteX6" fmla="*/ 0 w 10562072"/>
                <a:gd name="connsiteY6" fmla="*/ 2174065 h 2958168"/>
                <a:gd name="connsiteX7" fmla="*/ 1331 w 10562072"/>
                <a:gd name="connsiteY7"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1744042 w 12324337"/>
                <a:gd name="connsiteY7" fmla="*/ 117552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233913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7 w 12324337"/>
                <a:gd name="connsiteY0" fmla="*/ 2791 h 2958168"/>
                <a:gd name="connsiteX1" fmla="*/ 12323581 w 12324337"/>
                <a:gd name="connsiteY1" fmla="*/ 0 h 2958168"/>
                <a:gd name="connsiteX2" fmla="*/ 12323083 w 12324337"/>
                <a:gd name="connsiteY2" fmla="*/ 1476338 h 2958168"/>
                <a:gd name="connsiteX3" fmla="*/ 11050520 w 12324337"/>
                <a:gd name="connsiteY3" fmla="*/ 2153103 h 2958168"/>
                <a:gd name="connsiteX4" fmla="*/ 4079484 w 12324337"/>
                <a:gd name="connsiteY4" fmla="*/ 2159512 h 2958168"/>
                <a:gd name="connsiteX5" fmla="*/ 2942815 w 12324337"/>
                <a:gd name="connsiteY5" fmla="*/ 2958168 h 2958168"/>
                <a:gd name="connsiteX6" fmla="*/ 1761926 w 12324337"/>
                <a:gd name="connsiteY6" fmla="*/ 2174065 h 2958168"/>
                <a:gd name="connsiteX7" fmla="*/ 879592 w 12324337"/>
                <a:gd name="connsiteY7" fmla="*/ 2188049 h 2958168"/>
                <a:gd name="connsiteX8" fmla="*/ 1763257 w 12324337"/>
                <a:gd name="connsiteY8" fmla="*/ 2791 h 2958168"/>
                <a:gd name="connsiteX0" fmla="*/ 1763256 w 13203131"/>
                <a:gd name="connsiteY0" fmla="*/ 0 h 2958168"/>
                <a:gd name="connsiteX1" fmla="*/ 13202375 w 13203131"/>
                <a:gd name="connsiteY1" fmla="*/ 0 h 2958168"/>
                <a:gd name="connsiteX2" fmla="*/ 13201877 w 13203131"/>
                <a:gd name="connsiteY2" fmla="*/ 1476338 h 2958168"/>
                <a:gd name="connsiteX3" fmla="*/ 11929314 w 13203131"/>
                <a:gd name="connsiteY3" fmla="*/ 2153103 h 2958168"/>
                <a:gd name="connsiteX4" fmla="*/ 4958278 w 13203131"/>
                <a:gd name="connsiteY4" fmla="*/ 2159512 h 2958168"/>
                <a:gd name="connsiteX5" fmla="*/ 3821609 w 13203131"/>
                <a:gd name="connsiteY5" fmla="*/ 2958168 h 2958168"/>
                <a:gd name="connsiteX6" fmla="*/ 2640720 w 13203131"/>
                <a:gd name="connsiteY6" fmla="*/ 2174065 h 2958168"/>
                <a:gd name="connsiteX7" fmla="*/ 1758386 w 13203131"/>
                <a:gd name="connsiteY7" fmla="*/ 2188049 h 2958168"/>
                <a:gd name="connsiteX8" fmla="*/ 1763256 w 13203131"/>
                <a:gd name="connsiteY8" fmla="*/ 0 h 2958168"/>
                <a:gd name="connsiteX0" fmla="*/ 4870 w 11444745"/>
                <a:gd name="connsiteY0" fmla="*/ 0 h 2958168"/>
                <a:gd name="connsiteX1" fmla="*/ 11443989 w 11444745"/>
                <a:gd name="connsiteY1" fmla="*/ 0 h 2958168"/>
                <a:gd name="connsiteX2" fmla="*/ 11443491 w 11444745"/>
                <a:gd name="connsiteY2" fmla="*/ 1476338 h 2958168"/>
                <a:gd name="connsiteX3" fmla="*/ 10170928 w 11444745"/>
                <a:gd name="connsiteY3" fmla="*/ 2153103 h 2958168"/>
                <a:gd name="connsiteX4" fmla="*/ 3199892 w 11444745"/>
                <a:gd name="connsiteY4" fmla="*/ 2159512 h 2958168"/>
                <a:gd name="connsiteX5" fmla="*/ 2063223 w 11444745"/>
                <a:gd name="connsiteY5" fmla="*/ 2958168 h 2958168"/>
                <a:gd name="connsiteX6" fmla="*/ 882334 w 11444745"/>
                <a:gd name="connsiteY6" fmla="*/ 2174065 h 2958168"/>
                <a:gd name="connsiteX7" fmla="*/ 0 w 11444745"/>
                <a:gd name="connsiteY7" fmla="*/ 2188049 h 2958168"/>
                <a:gd name="connsiteX8" fmla="*/ 4870 w 1144474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0170928 w 16276755"/>
                <a:gd name="connsiteY3" fmla="*/ 2153103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6755"/>
                <a:gd name="connsiteY0" fmla="*/ 0 h 2958168"/>
                <a:gd name="connsiteX1" fmla="*/ 11443989 w 16276755"/>
                <a:gd name="connsiteY1" fmla="*/ 0 h 2958168"/>
                <a:gd name="connsiteX2" fmla="*/ 16275500 w 16276755"/>
                <a:gd name="connsiteY2" fmla="*/ 1268652 h 2958168"/>
                <a:gd name="connsiteX3" fmla="*/ 15472016 w 16276755"/>
                <a:gd name="connsiteY3" fmla="*/ 2188049 h 2958168"/>
                <a:gd name="connsiteX4" fmla="*/ 3199892 w 16276755"/>
                <a:gd name="connsiteY4" fmla="*/ 2159512 h 2958168"/>
                <a:gd name="connsiteX5" fmla="*/ 2063223 w 16276755"/>
                <a:gd name="connsiteY5" fmla="*/ 2958168 h 2958168"/>
                <a:gd name="connsiteX6" fmla="*/ 882334 w 16276755"/>
                <a:gd name="connsiteY6" fmla="*/ 2174065 h 2958168"/>
                <a:gd name="connsiteX7" fmla="*/ 0 w 16276755"/>
                <a:gd name="connsiteY7" fmla="*/ 2188049 h 2958168"/>
                <a:gd name="connsiteX8" fmla="*/ 4870 w 16276755"/>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010"/>
                <a:gd name="connsiteY0" fmla="*/ 0 h 2958168"/>
                <a:gd name="connsiteX1" fmla="*/ 11443989 w 16278010"/>
                <a:gd name="connsiteY1" fmla="*/ 0 h 2958168"/>
                <a:gd name="connsiteX2" fmla="*/ 16276755 w 16278010"/>
                <a:gd name="connsiteY2" fmla="*/ 1717995 h 2958168"/>
                <a:gd name="connsiteX3" fmla="*/ 15472016 w 16278010"/>
                <a:gd name="connsiteY3" fmla="*/ 2188049 h 2958168"/>
                <a:gd name="connsiteX4" fmla="*/ 3199892 w 16278010"/>
                <a:gd name="connsiteY4" fmla="*/ 2159512 h 2958168"/>
                <a:gd name="connsiteX5" fmla="*/ 2063223 w 16278010"/>
                <a:gd name="connsiteY5" fmla="*/ 2958168 h 2958168"/>
                <a:gd name="connsiteX6" fmla="*/ 882334 w 16278010"/>
                <a:gd name="connsiteY6" fmla="*/ 2174065 h 2958168"/>
                <a:gd name="connsiteX7" fmla="*/ 0 w 16278010"/>
                <a:gd name="connsiteY7" fmla="*/ 2188049 h 2958168"/>
                <a:gd name="connsiteX8" fmla="*/ 4870 w 16278010"/>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0 w 16278522"/>
                <a:gd name="connsiteY0" fmla="*/ 0 h 2958168"/>
                <a:gd name="connsiteX1" fmla="*/ 16278010 w 16278522"/>
                <a:gd name="connsiteY1" fmla="*/ 0 h 2958168"/>
                <a:gd name="connsiteX2" fmla="*/ 16276755 w 16278522"/>
                <a:gd name="connsiteY2" fmla="*/ 1717995 h 2958168"/>
                <a:gd name="connsiteX3" fmla="*/ 15472016 w 16278522"/>
                <a:gd name="connsiteY3" fmla="*/ 2188049 h 2958168"/>
                <a:gd name="connsiteX4" fmla="*/ 3199892 w 16278522"/>
                <a:gd name="connsiteY4" fmla="*/ 2159512 h 2958168"/>
                <a:gd name="connsiteX5" fmla="*/ 2063223 w 16278522"/>
                <a:gd name="connsiteY5" fmla="*/ 2958168 h 2958168"/>
                <a:gd name="connsiteX6" fmla="*/ 882334 w 16278522"/>
                <a:gd name="connsiteY6" fmla="*/ 2174065 h 2958168"/>
                <a:gd name="connsiteX7" fmla="*/ 0 w 16278522"/>
                <a:gd name="connsiteY7" fmla="*/ 2188049 h 2958168"/>
                <a:gd name="connsiteX8" fmla="*/ 4870 w 16278522"/>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88049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88049 h 2958168"/>
                <a:gd name="connsiteX8" fmla="*/ 1 w 16273653"/>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4872 w 16278524"/>
                <a:gd name="connsiteY0" fmla="*/ 0 h 2958168"/>
                <a:gd name="connsiteX1" fmla="*/ 16278012 w 16278524"/>
                <a:gd name="connsiteY1" fmla="*/ 0 h 2958168"/>
                <a:gd name="connsiteX2" fmla="*/ 16276757 w 16278524"/>
                <a:gd name="connsiteY2" fmla="*/ 1717995 h 2958168"/>
                <a:gd name="connsiteX3" fmla="*/ 15472018 w 16278524"/>
                <a:gd name="connsiteY3" fmla="*/ 2188049 h 2958168"/>
                <a:gd name="connsiteX4" fmla="*/ 3199894 w 16278524"/>
                <a:gd name="connsiteY4" fmla="*/ 2159512 h 2958168"/>
                <a:gd name="connsiteX5" fmla="*/ 2063225 w 16278524"/>
                <a:gd name="connsiteY5" fmla="*/ 2958168 h 2958168"/>
                <a:gd name="connsiteX6" fmla="*/ 882336 w 16278524"/>
                <a:gd name="connsiteY6" fmla="*/ 2174065 h 2958168"/>
                <a:gd name="connsiteX7" fmla="*/ 0 w 16278524"/>
                <a:gd name="connsiteY7" fmla="*/ 2176364 h 2958168"/>
                <a:gd name="connsiteX8" fmla="*/ 4872 w 16278524"/>
                <a:gd name="connsiteY8" fmla="*/ 0 h 2958168"/>
                <a:gd name="connsiteX0" fmla="*/ 1 w 16273653"/>
                <a:gd name="connsiteY0" fmla="*/ 0 h 2958168"/>
                <a:gd name="connsiteX1" fmla="*/ 16273141 w 16273653"/>
                <a:gd name="connsiteY1" fmla="*/ 0 h 2958168"/>
                <a:gd name="connsiteX2" fmla="*/ 16271886 w 16273653"/>
                <a:gd name="connsiteY2" fmla="*/ 1717995 h 2958168"/>
                <a:gd name="connsiteX3" fmla="*/ 15467147 w 16273653"/>
                <a:gd name="connsiteY3" fmla="*/ 2188049 h 2958168"/>
                <a:gd name="connsiteX4" fmla="*/ 3195023 w 16273653"/>
                <a:gd name="connsiteY4" fmla="*/ 2159512 h 2958168"/>
                <a:gd name="connsiteX5" fmla="*/ 2058354 w 16273653"/>
                <a:gd name="connsiteY5" fmla="*/ 2958168 h 2958168"/>
                <a:gd name="connsiteX6" fmla="*/ 877465 w 16273653"/>
                <a:gd name="connsiteY6" fmla="*/ 2174065 h 2958168"/>
                <a:gd name="connsiteX7" fmla="*/ 2 w 16273653"/>
                <a:gd name="connsiteY7" fmla="*/ 2195845 h 2958168"/>
                <a:gd name="connsiteX8" fmla="*/ 1 w 16273653"/>
                <a:gd name="connsiteY8" fmla="*/ 0 h 2958168"/>
                <a:gd name="connsiteX0" fmla="*/ 1 w 21695427"/>
                <a:gd name="connsiteY0" fmla="*/ 0 h 2958168"/>
                <a:gd name="connsiteX1" fmla="*/ 16273141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427"/>
                <a:gd name="connsiteY0" fmla="*/ 0 h 2958168"/>
                <a:gd name="connsiteX1" fmla="*/ 21694172 w 21695427"/>
                <a:gd name="connsiteY1" fmla="*/ 0 h 2958168"/>
                <a:gd name="connsiteX2" fmla="*/ 21694172 w 21695427"/>
                <a:gd name="connsiteY2" fmla="*/ 1820764 h 2958168"/>
                <a:gd name="connsiteX3" fmla="*/ 15467147 w 21695427"/>
                <a:gd name="connsiteY3" fmla="*/ 2188049 h 2958168"/>
                <a:gd name="connsiteX4" fmla="*/ 3195023 w 21695427"/>
                <a:gd name="connsiteY4" fmla="*/ 2159512 h 2958168"/>
                <a:gd name="connsiteX5" fmla="*/ 2058354 w 21695427"/>
                <a:gd name="connsiteY5" fmla="*/ 2958168 h 2958168"/>
                <a:gd name="connsiteX6" fmla="*/ 877465 w 21695427"/>
                <a:gd name="connsiteY6" fmla="*/ 2174065 h 2958168"/>
                <a:gd name="connsiteX7" fmla="*/ 2 w 21695427"/>
                <a:gd name="connsiteY7" fmla="*/ 2195845 h 2958168"/>
                <a:gd name="connsiteX8" fmla="*/ 1 w 21695427"/>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15467147 w 21695939"/>
                <a:gd name="connsiteY3" fmla="*/ 2188049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1 w 21695939"/>
                <a:gd name="connsiteY0" fmla="*/ 0 h 2958168"/>
                <a:gd name="connsiteX1" fmla="*/ 21695427 w 21695939"/>
                <a:gd name="connsiteY1" fmla="*/ 0 h 2958168"/>
                <a:gd name="connsiteX2" fmla="*/ 21694172 w 21695939"/>
                <a:gd name="connsiteY2" fmla="*/ 1820764 h 2958168"/>
                <a:gd name="connsiteX3" fmla="*/ 20899883 w 21695939"/>
                <a:gd name="connsiteY3" fmla="*/ 2195845 h 2958168"/>
                <a:gd name="connsiteX4" fmla="*/ 3195023 w 21695939"/>
                <a:gd name="connsiteY4" fmla="*/ 2159512 h 2958168"/>
                <a:gd name="connsiteX5" fmla="*/ 2058354 w 21695939"/>
                <a:gd name="connsiteY5" fmla="*/ 2958168 h 2958168"/>
                <a:gd name="connsiteX6" fmla="*/ 877465 w 21695939"/>
                <a:gd name="connsiteY6" fmla="*/ 2174065 h 2958168"/>
                <a:gd name="connsiteX7" fmla="*/ 2 w 21695939"/>
                <a:gd name="connsiteY7" fmla="*/ 2195845 h 2958168"/>
                <a:gd name="connsiteX8" fmla="*/ 1 w 21695939"/>
                <a:gd name="connsiteY8" fmla="*/ 0 h 2958168"/>
                <a:gd name="connsiteX0" fmla="*/ 2 w 21700437"/>
                <a:gd name="connsiteY0" fmla="*/ 0 h 4325468"/>
                <a:gd name="connsiteX1" fmla="*/ 21699925 w 21700437"/>
                <a:gd name="connsiteY1" fmla="*/ 1367300 h 4325468"/>
                <a:gd name="connsiteX2" fmla="*/ 21698670 w 21700437"/>
                <a:gd name="connsiteY2" fmla="*/ 3188064 h 4325468"/>
                <a:gd name="connsiteX3" fmla="*/ 20904381 w 21700437"/>
                <a:gd name="connsiteY3" fmla="*/ 3563145 h 4325468"/>
                <a:gd name="connsiteX4" fmla="*/ 3199521 w 21700437"/>
                <a:gd name="connsiteY4" fmla="*/ 3526812 h 4325468"/>
                <a:gd name="connsiteX5" fmla="*/ 2062852 w 21700437"/>
                <a:gd name="connsiteY5" fmla="*/ 4325468 h 4325468"/>
                <a:gd name="connsiteX6" fmla="*/ 881963 w 21700437"/>
                <a:gd name="connsiteY6" fmla="*/ 3541365 h 4325468"/>
                <a:gd name="connsiteX7" fmla="*/ 4500 w 21700437"/>
                <a:gd name="connsiteY7" fmla="*/ 3563145 h 4325468"/>
                <a:gd name="connsiteX8" fmla="*/ 2 w 21700437"/>
                <a:gd name="connsiteY8" fmla="*/ 0 h 4325468"/>
                <a:gd name="connsiteX0" fmla="*/ 2 w 21699925"/>
                <a:gd name="connsiteY0" fmla="*/ 0 h 4325468"/>
                <a:gd name="connsiteX1" fmla="*/ 21698669 w 21699925"/>
                <a:gd name="connsiteY1" fmla="*/ 0 h 4325468"/>
                <a:gd name="connsiteX2" fmla="*/ 21698670 w 21699925"/>
                <a:gd name="connsiteY2" fmla="*/ 3188064 h 4325468"/>
                <a:gd name="connsiteX3" fmla="*/ 20904381 w 21699925"/>
                <a:gd name="connsiteY3" fmla="*/ 3563145 h 4325468"/>
                <a:gd name="connsiteX4" fmla="*/ 3199521 w 21699925"/>
                <a:gd name="connsiteY4" fmla="*/ 3526812 h 4325468"/>
                <a:gd name="connsiteX5" fmla="*/ 2062852 w 21699925"/>
                <a:gd name="connsiteY5" fmla="*/ 4325468 h 4325468"/>
                <a:gd name="connsiteX6" fmla="*/ 881963 w 21699925"/>
                <a:gd name="connsiteY6" fmla="*/ 3541365 h 4325468"/>
                <a:gd name="connsiteX7" fmla="*/ 4500 w 21699925"/>
                <a:gd name="connsiteY7" fmla="*/ 3563145 h 4325468"/>
                <a:gd name="connsiteX8" fmla="*/ 2 w 21699925"/>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1018295 w 22713720"/>
                <a:gd name="connsiteY7" fmla="*/ 3563145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0 w 22713720"/>
                <a:gd name="connsiteY7" fmla="*/ 3529270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1918176 w 22713720"/>
                <a:gd name="connsiteY3" fmla="*/ 3563145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3720"/>
                <a:gd name="connsiteY0" fmla="*/ 0 h 4325468"/>
                <a:gd name="connsiteX1" fmla="*/ 22712464 w 22713720"/>
                <a:gd name="connsiteY1" fmla="*/ 0 h 4325468"/>
                <a:gd name="connsiteX2" fmla="*/ 22712465 w 22713720"/>
                <a:gd name="connsiteY2" fmla="*/ 3188064 h 4325468"/>
                <a:gd name="connsiteX3" fmla="*/ 20899886 w 22713720"/>
                <a:gd name="connsiteY3" fmla="*/ 3551158 h 4325468"/>
                <a:gd name="connsiteX4" fmla="*/ 4213316 w 22713720"/>
                <a:gd name="connsiteY4" fmla="*/ 3526812 h 4325468"/>
                <a:gd name="connsiteX5" fmla="*/ 3076647 w 22713720"/>
                <a:gd name="connsiteY5" fmla="*/ 4325468 h 4325468"/>
                <a:gd name="connsiteX6" fmla="*/ 1895758 w 22713720"/>
                <a:gd name="connsiteY6" fmla="*/ 3541365 h 4325468"/>
                <a:gd name="connsiteX7" fmla="*/ 2 w 22713720"/>
                <a:gd name="connsiteY7" fmla="*/ 3551158 h 4325468"/>
                <a:gd name="connsiteX8" fmla="*/ 3 w 22713720"/>
                <a:gd name="connsiteY8" fmla="*/ 0 h 4325468"/>
                <a:gd name="connsiteX0" fmla="*/ 3 w 22712977"/>
                <a:gd name="connsiteY0" fmla="*/ 0 h 4325468"/>
                <a:gd name="connsiteX1" fmla="*/ 22712464 w 22712977"/>
                <a:gd name="connsiteY1" fmla="*/ 0 h 4325468"/>
                <a:gd name="connsiteX2" fmla="*/ 21694177 w 22712977"/>
                <a:gd name="connsiteY2" fmla="*/ 3166173 h 4325468"/>
                <a:gd name="connsiteX3" fmla="*/ 20899886 w 22712977"/>
                <a:gd name="connsiteY3" fmla="*/ 3551158 h 4325468"/>
                <a:gd name="connsiteX4" fmla="*/ 4213316 w 22712977"/>
                <a:gd name="connsiteY4" fmla="*/ 3526812 h 4325468"/>
                <a:gd name="connsiteX5" fmla="*/ 3076647 w 22712977"/>
                <a:gd name="connsiteY5" fmla="*/ 4325468 h 4325468"/>
                <a:gd name="connsiteX6" fmla="*/ 1895758 w 22712977"/>
                <a:gd name="connsiteY6" fmla="*/ 3541365 h 4325468"/>
                <a:gd name="connsiteX7" fmla="*/ 2 w 22712977"/>
                <a:gd name="connsiteY7" fmla="*/ 3551158 h 4325468"/>
                <a:gd name="connsiteX8" fmla="*/ 3 w 22712977"/>
                <a:gd name="connsiteY8" fmla="*/ 0 h 4325468"/>
                <a:gd name="connsiteX0" fmla="*/ 3 w 21695432"/>
                <a:gd name="connsiteY0" fmla="*/ 0 h 4325468"/>
                <a:gd name="connsiteX1" fmla="*/ 21153955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2 w 21695432"/>
                <a:gd name="connsiteY7" fmla="*/ 3551158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895758 w 21695432"/>
                <a:gd name="connsiteY6" fmla="*/ 3541365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3316 w 21695432"/>
                <a:gd name="connsiteY4" fmla="*/ 3526812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3 w 21695432"/>
                <a:gd name="connsiteY0" fmla="*/ 0 h 4325468"/>
                <a:gd name="connsiteX1" fmla="*/ 21694177 w 21695432"/>
                <a:gd name="connsiteY1" fmla="*/ 21891 h 4325468"/>
                <a:gd name="connsiteX2" fmla="*/ 21694177 w 21695432"/>
                <a:gd name="connsiteY2" fmla="*/ 3166173 h 4325468"/>
                <a:gd name="connsiteX3" fmla="*/ 20899886 w 21695432"/>
                <a:gd name="connsiteY3" fmla="*/ 3551158 h 4325468"/>
                <a:gd name="connsiteX4" fmla="*/ 4219849 w 21695432"/>
                <a:gd name="connsiteY4" fmla="*/ 3526990 h 4325468"/>
                <a:gd name="connsiteX5" fmla="*/ 3076647 w 21695432"/>
                <a:gd name="connsiteY5" fmla="*/ 4325468 h 4325468"/>
                <a:gd name="connsiteX6" fmla="*/ 1902293 w 21695432"/>
                <a:gd name="connsiteY6" fmla="*/ 3526990 h 4325468"/>
                <a:gd name="connsiteX7" fmla="*/ 5 w 21695432"/>
                <a:gd name="connsiteY7" fmla="*/ 3526990 h 4325468"/>
                <a:gd name="connsiteX8" fmla="*/ 3 w 21695432"/>
                <a:gd name="connsiteY8" fmla="*/ 0 h 4325468"/>
                <a:gd name="connsiteX0" fmla="*/ 0 w 21717461"/>
                <a:gd name="connsiteY0" fmla="*/ 726087 h 4303631"/>
                <a:gd name="connsiteX1" fmla="*/ 21716773 w 21717461"/>
                <a:gd name="connsiteY1" fmla="*/ 54 h 4303631"/>
                <a:gd name="connsiteX2" fmla="*/ 21716773 w 21717461"/>
                <a:gd name="connsiteY2" fmla="*/ 3144336 h 4303631"/>
                <a:gd name="connsiteX3" fmla="*/ 20922482 w 21717461"/>
                <a:gd name="connsiteY3" fmla="*/ 3529321 h 4303631"/>
                <a:gd name="connsiteX4" fmla="*/ 4242445 w 21717461"/>
                <a:gd name="connsiteY4" fmla="*/ 3505153 h 4303631"/>
                <a:gd name="connsiteX5" fmla="*/ 3099243 w 21717461"/>
                <a:gd name="connsiteY5" fmla="*/ 4303631 h 4303631"/>
                <a:gd name="connsiteX6" fmla="*/ 1924889 w 21717461"/>
                <a:gd name="connsiteY6" fmla="*/ 3505153 h 4303631"/>
                <a:gd name="connsiteX7" fmla="*/ 22601 w 21717461"/>
                <a:gd name="connsiteY7" fmla="*/ 3505153 h 4303631"/>
                <a:gd name="connsiteX8" fmla="*/ 0 w 21717461"/>
                <a:gd name="connsiteY8" fmla="*/ 726087 h 4303631"/>
                <a:gd name="connsiteX0" fmla="*/ 0 w 21694863"/>
                <a:gd name="connsiteY0" fmla="*/ 258723 h 4303719"/>
                <a:gd name="connsiteX1" fmla="*/ 21694175 w 21694863"/>
                <a:gd name="connsiteY1" fmla="*/ 142 h 4303719"/>
                <a:gd name="connsiteX2" fmla="*/ 21694175 w 21694863"/>
                <a:gd name="connsiteY2" fmla="*/ 3144424 h 4303719"/>
                <a:gd name="connsiteX3" fmla="*/ 20899884 w 21694863"/>
                <a:gd name="connsiteY3" fmla="*/ 3529409 h 4303719"/>
                <a:gd name="connsiteX4" fmla="*/ 4219847 w 21694863"/>
                <a:gd name="connsiteY4" fmla="*/ 3505241 h 4303719"/>
                <a:gd name="connsiteX5" fmla="*/ 3076645 w 21694863"/>
                <a:gd name="connsiteY5" fmla="*/ 4303719 h 4303719"/>
                <a:gd name="connsiteX6" fmla="*/ 1902291 w 21694863"/>
                <a:gd name="connsiteY6" fmla="*/ 3505241 h 4303719"/>
                <a:gd name="connsiteX7" fmla="*/ 3 w 21694863"/>
                <a:gd name="connsiteY7" fmla="*/ 3505241 h 4303719"/>
                <a:gd name="connsiteX8" fmla="*/ 0 w 21694863"/>
                <a:gd name="connsiteY8" fmla="*/ 258723 h 4303719"/>
                <a:gd name="connsiteX0" fmla="*/ 0 w 21716780"/>
                <a:gd name="connsiteY0" fmla="*/ 0 h 4044996"/>
                <a:gd name="connsiteX1" fmla="*/ 21716773 w 21716780"/>
                <a:gd name="connsiteY1" fmla="*/ 816560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716780"/>
                <a:gd name="connsiteY0" fmla="*/ 0 h 4044996"/>
                <a:gd name="connsiteX1" fmla="*/ 21716773 w 21716780"/>
                <a:gd name="connsiteY1" fmla="*/ 45263 h 4044996"/>
                <a:gd name="connsiteX2" fmla="*/ 21694175 w 21716780"/>
                <a:gd name="connsiteY2" fmla="*/ 2885701 h 4044996"/>
                <a:gd name="connsiteX3" fmla="*/ 20899884 w 21716780"/>
                <a:gd name="connsiteY3" fmla="*/ 3270686 h 4044996"/>
                <a:gd name="connsiteX4" fmla="*/ 4219847 w 21716780"/>
                <a:gd name="connsiteY4" fmla="*/ 3246518 h 4044996"/>
                <a:gd name="connsiteX5" fmla="*/ 3076645 w 21716780"/>
                <a:gd name="connsiteY5" fmla="*/ 4044996 h 4044996"/>
                <a:gd name="connsiteX6" fmla="*/ 1902291 w 21716780"/>
                <a:gd name="connsiteY6" fmla="*/ 3246518 h 4044996"/>
                <a:gd name="connsiteX7" fmla="*/ 3 w 21716780"/>
                <a:gd name="connsiteY7" fmla="*/ 3246518 h 4044996"/>
                <a:gd name="connsiteX8" fmla="*/ 0 w 21716780"/>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3 w 21699862"/>
                <a:gd name="connsiteY7" fmla="*/ 3246518 h 4044996"/>
                <a:gd name="connsiteX8" fmla="*/ 0 w 21699862"/>
                <a:gd name="connsiteY8" fmla="*/ 0 h 4044996"/>
                <a:gd name="connsiteX0" fmla="*/ 0 w 21699862"/>
                <a:gd name="connsiteY0" fmla="*/ 0 h 4044996"/>
                <a:gd name="connsiteX1" fmla="*/ 21699824 w 21699862"/>
                <a:gd name="connsiteY1" fmla="*/ 33578 h 4044996"/>
                <a:gd name="connsiteX2" fmla="*/ 21694175 w 21699862"/>
                <a:gd name="connsiteY2" fmla="*/ 2885701 h 4044996"/>
                <a:gd name="connsiteX3" fmla="*/ 20899884 w 21699862"/>
                <a:gd name="connsiteY3" fmla="*/ 3270686 h 4044996"/>
                <a:gd name="connsiteX4" fmla="*/ 4219847 w 21699862"/>
                <a:gd name="connsiteY4" fmla="*/ 3246518 h 4044996"/>
                <a:gd name="connsiteX5" fmla="*/ 3076645 w 21699862"/>
                <a:gd name="connsiteY5" fmla="*/ 4044996 h 4044996"/>
                <a:gd name="connsiteX6" fmla="*/ 1902291 w 21699862"/>
                <a:gd name="connsiteY6" fmla="*/ 3246518 h 4044996"/>
                <a:gd name="connsiteX7" fmla="*/ 1034633 w 21699862"/>
                <a:gd name="connsiteY7" fmla="*/ 3253993 h 4044996"/>
                <a:gd name="connsiteX8" fmla="*/ 3 w 21699862"/>
                <a:gd name="connsiteY8" fmla="*/ 3246518 h 4044996"/>
                <a:gd name="connsiteX9" fmla="*/ 0 w 21699862"/>
                <a:gd name="connsiteY9" fmla="*/ 0 h 4044996"/>
                <a:gd name="connsiteX0" fmla="*/ 0 w 21699862"/>
                <a:gd name="connsiteY0" fmla="*/ 22627 h 4067623"/>
                <a:gd name="connsiteX1" fmla="*/ 1034633 w 21699862"/>
                <a:gd name="connsiteY1" fmla="*/ 0 h 4067623"/>
                <a:gd name="connsiteX2" fmla="*/ 21699824 w 21699862"/>
                <a:gd name="connsiteY2" fmla="*/ 56205 h 4067623"/>
                <a:gd name="connsiteX3" fmla="*/ 21694175 w 21699862"/>
                <a:gd name="connsiteY3" fmla="*/ 2908328 h 4067623"/>
                <a:gd name="connsiteX4" fmla="*/ 20899884 w 21699862"/>
                <a:gd name="connsiteY4" fmla="*/ 3293313 h 4067623"/>
                <a:gd name="connsiteX5" fmla="*/ 4219847 w 21699862"/>
                <a:gd name="connsiteY5" fmla="*/ 3269145 h 4067623"/>
                <a:gd name="connsiteX6" fmla="*/ 3076645 w 21699862"/>
                <a:gd name="connsiteY6" fmla="*/ 4067623 h 4067623"/>
                <a:gd name="connsiteX7" fmla="*/ 1902291 w 21699862"/>
                <a:gd name="connsiteY7" fmla="*/ 3269145 h 4067623"/>
                <a:gd name="connsiteX8" fmla="*/ 1034633 w 21699862"/>
                <a:gd name="connsiteY8" fmla="*/ 3276620 h 4067623"/>
                <a:gd name="connsiteX9" fmla="*/ 3 w 21699862"/>
                <a:gd name="connsiteY9" fmla="*/ 3269145 h 4067623"/>
                <a:gd name="connsiteX10" fmla="*/ 0 w 21699862"/>
                <a:gd name="connsiteY10" fmla="*/ 22627 h 4067623"/>
                <a:gd name="connsiteX0" fmla="*/ 893057 w 22592916"/>
                <a:gd name="connsiteY0" fmla="*/ 3269145 h 4067623"/>
                <a:gd name="connsiteX1" fmla="*/ 1927687 w 22592916"/>
                <a:gd name="connsiteY1" fmla="*/ 0 h 4067623"/>
                <a:gd name="connsiteX2" fmla="*/ 22592878 w 22592916"/>
                <a:gd name="connsiteY2" fmla="*/ 56205 h 4067623"/>
                <a:gd name="connsiteX3" fmla="*/ 22587229 w 22592916"/>
                <a:gd name="connsiteY3" fmla="*/ 2908328 h 4067623"/>
                <a:gd name="connsiteX4" fmla="*/ 21792938 w 22592916"/>
                <a:gd name="connsiteY4" fmla="*/ 3293313 h 4067623"/>
                <a:gd name="connsiteX5" fmla="*/ 5112901 w 22592916"/>
                <a:gd name="connsiteY5" fmla="*/ 3269145 h 4067623"/>
                <a:gd name="connsiteX6" fmla="*/ 3969699 w 22592916"/>
                <a:gd name="connsiteY6" fmla="*/ 4067623 h 4067623"/>
                <a:gd name="connsiteX7" fmla="*/ 2795345 w 22592916"/>
                <a:gd name="connsiteY7" fmla="*/ 3269145 h 4067623"/>
                <a:gd name="connsiteX8" fmla="*/ 1927687 w 22592916"/>
                <a:gd name="connsiteY8" fmla="*/ 3276620 h 4067623"/>
                <a:gd name="connsiteX9" fmla="*/ 893057 w 22592916"/>
                <a:gd name="connsiteY9" fmla="*/ 3269145 h 4067623"/>
                <a:gd name="connsiteX0" fmla="*/ 0 w 20665229"/>
                <a:gd name="connsiteY0" fmla="*/ 3276620 h 4067623"/>
                <a:gd name="connsiteX1" fmla="*/ 0 w 20665229"/>
                <a:gd name="connsiteY1" fmla="*/ 0 h 4067623"/>
                <a:gd name="connsiteX2" fmla="*/ 20665191 w 20665229"/>
                <a:gd name="connsiteY2" fmla="*/ 56205 h 4067623"/>
                <a:gd name="connsiteX3" fmla="*/ 20659542 w 20665229"/>
                <a:gd name="connsiteY3" fmla="*/ 2908328 h 4067623"/>
                <a:gd name="connsiteX4" fmla="*/ 19865251 w 20665229"/>
                <a:gd name="connsiteY4" fmla="*/ 3293313 h 4067623"/>
                <a:gd name="connsiteX5" fmla="*/ 3185214 w 20665229"/>
                <a:gd name="connsiteY5" fmla="*/ 3269145 h 4067623"/>
                <a:gd name="connsiteX6" fmla="*/ 2042012 w 20665229"/>
                <a:gd name="connsiteY6" fmla="*/ 4067623 h 4067623"/>
                <a:gd name="connsiteX7" fmla="*/ 867658 w 20665229"/>
                <a:gd name="connsiteY7" fmla="*/ 3269145 h 4067623"/>
                <a:gd name="connsiteX8" fmla="*/ 0 w 20665229"/>
                <a:gd name="connsiteY8" fmla="*/ 3276620 h 4067623"/>
                <a:gd name="connsiteX0" fmla="*/ 30487 w 20695716"/>
                <a:gd name="connsiteY0" fmla="*/ 3247694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30487 w 20695716"/>
                <a:gd name="connsiteY8" fmla="*/ 3247694 h 4038697"/>
                <a:gd name="connsiteX0" fmla="*/ 7622 w 20695716"/>
                <a:gd name="connsiteY0" fmla="*/ 3231165 h 4038697"/>
                <a:gd name="connsiteX1" fmla="*/ 0 w 20695716"/>
                <a:gd name="connsiteY1" fmla="*/ 0 h 4038697"/>
                <a:gd name="connsiteX2" fmla="*/ 20695678 w 20695716"/>
                <a:gd name="connsiteY2" fmla="*/ 27279 h 4038697"/>
                <a:gd name="connsiteX3" fmla="*/ 20690029 w 20695716"/>
                <a:gd name="connsiteY3" fmla="*/ 2879402 h 4038697"/>
                <a:gd name="connsiteX4" fmla="*/ 19895738 w 20695716"/>
                <a:gd name="connsiteY4" fmla="*/ 3264387 h 4038697"/>
                <a:gd name="connsiteX5" fmla="*/ 3215701 w 20695716"/>
                <a:gd name="connsiteY5" fmla="*/ 3240219 h 4038697"/>
                <a:gd name="connsiteX6" fmla="*/ 2072499 w 20695716"/>
                <a:gd name="connsiteY6" fmla="*/ 4038697 h 4038697"/>
                <a:gd name="connsiteX7" fmla="*/ 898145 w 20695716"/>
                <a:gd name="connsiteY7" fmla="*/ 3240219 h 4038697"/>
                <a:gd name="connsiteX8" fmla="*/ 7622 w 20695716"/>
                <a:gd name="connsiteY8" fmla="*/ 3231165 h 4038697"/>
                <a:gd name="connsiteX0" fmla="*/ 7622 w 26846280"/>
                <a:gd name="connsiteY0" fmla="*/ 3231165 h 4038697"/>
                <a:gd name="connsiteX1" fmla="*/ 0 w 26846280"/>
                <a:gd name="connsiteY1" fmla="*/ 0 h 4038697"/>
                <a:gd name="connsiteX2" fmla="*/ 26846280 w 26846280"/>
                <a:gd name="connsiteY2" fmla="*/ 849000 h 4038697"/>
                <a:gd name="connsiteX3" fmla="*/ 20690029 w 26846280"/>
                <a:gd name="connsiteY3" fmla="*/ 2879402 h 4038697"/>
                <a:gd name="connsiteX4" fmla="*/ 19895738 w 26846280"/>
                <a:gd name="connsiteY4" fmla="*/ 3264387 h 4038697"/>
                <a:gd name="connsiteX5" fmla="*/ 3215701 w 26846280"/>
                <a:gd name="connsiteY5" fmla="*/ 3240219 h 4038697"/>
                <a:gd name="connsiteX6" fmla="*/ 2072499 w 26846280"/>
                <a:gd name="connsiteY6" fmla="*/ 4038697 h 4038697"/>
                <a:gd name="connsiteX7" fmla="*/ 898145 w 26846280"/>
                <a:gd name="connsiteY7" fmla="*/ 3240219 h 4038697"/>
                <a:gd name="connsiteX8" fmla="*/ 7622 w 26846280"/>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19895738 w 26879142"/>
                <a:gd name="connsiteY4" fmla="*/ 3264387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79142"/>
                <a:gd name="connsiteY0" fmla="*/ 3231165 h 4038697"/>
                <a:gd name="connsiteX1" fmla="*/ 0 w 26879142"/>
                <a:gd name="connsiteY1" fmla="*/ 0 h 4038697"/>
                <a:gd name="connsiteX2" fmla="*/ 26846280 w 26879142"/>
                <a:gd name="connsiteY2" fmla="*/ 849000 h 4038697"/>
                <a:gd name="connsiteX3" fmla="*/ 26879108 w 26879142"/>
                <a:gd name="connsiteY3" fmla="*/ 2427425 h 4038697"/>
                <a:gd name="connsiteX4" fmla="*/ 25989843 w 26879142"/>
                <a:gd name="connsiteY4" fmla="*/ 3195730 h 4038697"/>
                <a:gd name="connsiteX5" fmla="*/ 3215701 w 26879142"/>
                <a:gd name="connsiteY5" fmla="*/ 3240219 h 4038697"/>
                <a:gd name="connsiteX6" fmla="*/ 2072499 w 26879142"/>
                <a:gd name="connsiteY6" fmla="*/ 4038697 h 4038697"/>
                <a:gd name="connsiteX7" fmla="*/ 898145 w 26879142"/>
                <a:gd name="connsiteY7" fmla="*/ 3240219 h 4038697"/>
                <a:gd name="connsiteX8" fmla="*/ 7622 w 26879142"/>
                <a:gd name="connsiteY8" fmla="*/ 3231165 h 4038697"/>
                <a:gd name="connsiteX0" fmla="*/ 7622 w 26883264"/>
                <a:gd name="connsiteY0" fmla="*/ 3231165 h 4038697"/>
                <a:gd name="connsiteX1" fmla="*/ 0 w 26883264"/>
                <a:gd name="connsiteY1" fmla="*/ 0 h 4038697"/>
                <a:gd name="connsiteX2" fmla="*/ 26883213 w 26883264"/>
                <a:gd name="connsiteY2" fmla="*/ 797512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989843 w 26883264"/>
                <a:gd name="connsiteY4" fmla="*/ 319573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427425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066988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7622 w 26883264"/>
                <a:gd name="connsiteY0" fmla="*/ 3231165 h 4038697"/>
                <a:gd name="connsiteX1" fmla="*/ 0 w 26883264"/>
                <a:gd name="connsiteY1" fmla="*/ 0 h 4038697"/>
                <a:gd name="connsiteX2" fmla="*/ 26883213 w 26883264"/>
                <a:gd name="connsiteY2" fmla="*/ 786071 h 4038697"/>
                <a:gd name="connsiteX3" fmla="*/ 26879108 w 26883264"/>
                <a:gd name="connsiteY3" fmla="*/ 2147087 h 4038697"/>
                <a:gd name="connsiteX4" fmla="*/ 25504424 w 26883264"/>
                <a:gd name="connsiteY4" fmla="*/ 3190010 h 4038697"/>
                <a:gd name="connsiteX5" fmla="*/ 3215701 w 26883264"/>
                <a:gd name="connsiteY5" fmla="*/ 3240219 h 4038697"/>
                <a:gd name="connsiteX6" fmla="*/ 2072499 w 26883264"/>
                <a:gd name="connsiteY6" fmla="*/ 4038697 h 4038697"/>
                <a:gd name="connsiteX7" fmla="*/ 898145 w 26883264"/>
                <a:gd name="connsiteY7" fmla="*/ 3240219 h 4038697"/>
                <a:gd name="connsiteX8" fmla="*/ 7622 w 26883264"/>
                <a:gd name="connsiteY8" fmla="*/ 3231165 h 4038697"/>
                <a:gd name="connsiteX0" fmla="*/ 6 w 26875648"/>
                <a:gd name="connsiteY0" fmla="*/ 2733417 h 3540949"/>
                <a:gd name="connsiteX1" fmla="*/ 889350 w 26875648"/>
                <a:gd name="connsiteY1" fmla="*/ 0 h 3540949"/>
                <a:gd name="connsiteX2" fmla="*/ 26875597 w 26875648"/>
                <a:gd name="connsiteY2" fmla="*/ 288323 h 3540949"/>
                <a:gd name="connsiteX3" fmla="*/ 26871492 w 26875648"/>
                <a:gd name="connsiteY3" fmla="*/ 1649339 h 3540949"/>
                <a:gd name="connsiteX4" fmla="*/ 25496808 w 26875648"/>
                <a:gd name="connsiteY4" fmla="*/ 2692262 h 3540949"/>
                <a:gd name="connsiteX5" fmla="*/ 3208085 w 26875648"/>
                <a:gd name="connsiteY5" fmla="*/ 2742471 h 3540949"/>
                <a:gd name="connsiteX6" fmla="*/ 2064883 w 26875648"/>
                <a:gd name="connsiteY6" fmla="*/ 3540949 h 3540949"/>
                <a:gd name="connsiteX7" fmla="*/ 890529 w 26875648"/>
                <a:gd name="connsiteY7" fmla="*/ 2742471 h 3540949"/>
                <a:gd name="connsiteX8" fmla="*/ 6 w 26875648"/>
                <a:gd name="connsiteY8" fmla="*/ 2733417 h 3540949"/>
                <a:gd name="connsiteX0" fmla="*/ 6 w 26875648"/>
                <a:gd name="connsiteY0" fmla="*/ 2445094 h 3252626"/>
                <a:gd name="connsiteX1" fmla="*/ 894628 w 26875648"/>
                <a:gd name="connsiteY1" fmla="*/ 49230 h 3252626"/>
                <a:gd name="connsiteX2" fmla="*/ 26875597 w 26875648"/>
                <a:gd name="connsiteY2" fmla="*/ 0 h 3252626"/>
                <a:gd name="connsiteX3" fmla="*/ 26871492 w 26875648"/>
                <a:gd name="connsiteY3" fmla="*/ 1361016 h 3252626"/>
                <a:gd name="connsiteX4" fmla="*/ 25496808 w 26875648"/>
                <a:gd name="connsiteY4" fmla="*/ 2403939 h 3252626"/>
                <a:gd name="connsiteX5" fmla="*/ 3208085 w 26875648"/>
                <a:gd name="connsiteY5" fmla="*/ 2454148 h 3252626"/>
                <a:gd name="connsiteX6" fmla="*/ 2064883 w 26875648"/>
                <a:gd name="connsiteY6" fmla="*/ 3252626 h 3252626"/>
                <a:gd name="connsiteX7" fmla="*/ 890529 w 26875648"/>
                <a:gd name="connsiteY7" fmla="*/ 2454148 h 3252626"/>
                <a:gd name="connsiteX8" fmla="*/ 6 w 26875648"/>
                <a:gd name="connsiteY8" fmla="*/ 2445094 h 3252626"/>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09 h 3254887"/>
                <a:gd name="connsiteX8" fmla="*/ 6 w 26875648"/>
                <a:gd name="connsiteY8" fmla="*/ 2447355 h 3254887"/>
                <a:gd name="connsiteX0" fmla="*/ 6 w 26875648"/>
                <a:gd name="connsiteY0" fmla="*/ 2447355 h 3254887"/>
                <a:gd name="connsiteX1" fmla="*/ 968498 w 26875648"/>
                <a:gd name="connsiteY1" fmla="*/ 0 h 3254887"/>
                <a:gd name="connsiteX2" fmla="*/ 26875597 w 26875648"/>
                <a:gd name="connsiteY2" fmla="*/ 2261 h 3254887"/>
                <a:gd name="connsiteX3" fmla="*/ 26871492 w 26875648"/>
                <a:gd name="connsiteY3" fmla="*/ 1363277 h 3254887"/>
                <a:gd name="connsiteX4" fmla="*/ 25496808 w 26875648"/>
                <a:gd name="connsiteY4" fmla="*/ 2406200 h 3254887"/>
                <a:gd name="connsiteX5" fmla="*/ 3208085 w 26875648"/>
                <a:gd name="connsiteY5" fmla="*/ 2456409 h 3254887"/>
                <a:gd name="connsiteX6" fmla="*/ 2064883 w 26875648"/>
                <a:gd name="connsiteY6" fmla="*/ 3254887 h 3254887"/>
                <a:gd name="connsiteX7" fmla="*/ 890529 w 26875648"/>
                <a:gd name="connsiteY7" fmla="*/ 2456411 h 3254887"/>
                <a:gd name="connsiteX8" fmla="*/ 6 w 26875648"/>
                <a:gd name="connsiteY8" fmla="*/ 2447355 h 3254887"/>
                <a:gd name="connsiteX0" fmla="*/ 0 w 25985119"/>
                <a:gd name="connsiteY0" fmla="*/ 2456411 h 3254887"/>
                <a:gd name="connsiteX1" fmla="*/ 77969 w 25985119"/>
                <a:gd name="connsiteY1" fmla="*/ 0 h 3254887"/>
                <a:gd name="connsiteX2" fmla="*/ 25985068 w 25985119"/>
                <a:gd name="connsiteY2" fmla="*/ 2261 h 3254887"/>
                <a:gd name="connsiteX3" fmla="*/ 25980963 w 25985119"/>
                <a:gd name="connsiteY3" fmla="*/ 1363277 h 3254887"/>
                <a:gd name="connsiteX4" fmla="*/ 24606279 w 25985119"/>
                <a:gd name="connsiteY4" fmla="*/ 2406200 h 3254887"/>
                <a:gd name="connsiteX5" fmla="*/ 2317556 w 25985119"/>
                <a:gd name="connsiteY5" fmla="*/ 2456409 h 3254887"/>
                <a:gd name="connsiteX6" fmla="*/ 1174354 w 25985119"/>
                <a:gd name="connsiteY6" fmla="*/ 3254887 h 3254887"/>
                <a:gd name="connsiteX7" fmla="*/ 0 w 25985119"/>
                <a:gd name="connsiteY7" fmla="*/ 2456411 h 3254887"/>
                <a:gd name="connsiteX0" fmla="*/ 17005 w 25907150"/>
                <a:gd name="connsiteY0" fmla="*/ 2427806 h 3254887"/>
                <a:gd name="connsiteX1" fmla="*/ 0 w 25907150"/>
                <a:gd name="connsiteY1" fmla="*/ 0 h 3254887"/>
                <a:gd name="connsiteX2" fmla="*/ 25907099 w 25907150"/>
                <a:gd name="connsiteY2" fmla="*/ 2261 h 3254887"/>
                <a:gd name="connsiteX3" fmla="*/ 25902994 w 25907150"/>
                <a:gd name="connsiteY3" fmla="*/ 1363277 h 3254887"/>
                <a:gd name="connsiteX4" fmla="*/ 24528310 w 25907150"/>
                <a:gd name="connsiteY4" fmla="*/ 2406200 h 3254887"/>
                <a:gd name="connsiteX5" fmla="*/ 2239587 w 25907150"/>
                <a:gd name="connsiteY5" fmla="*/ 2456409 h 3254887"/>
                <a:gd name="connsiteX6" fmla="*/ 1096385 w 25907150"/>
                <a:gd name="connsiteY6" fmla="*/ 3254887 h 3254887"/>
                <a:gd name="connsiteX7" fmla="*/ 17005 w 25907150"/>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09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1252"/>
                <a:gd name="connsiteY0" fmla="*/ 2427806 h 3254887"/>
                <a:gd name="connsiteX1" fmla="*/ 4102 w 25911252"/>
                <a:gd name="connsiteY1" fmla="*/ 0 h 3254887"/>
                <a:gd name="connsiteX2" fmla="*/ 25911201 w 25911252"/>
                <a:gd name="connsiteY2" fmla="*/ 2261 h 3254887"/>
                <a:gd name="connsiteX3" fmla="*/ 25907096 w 25911252"/>
                <a:gd name="connsiteY3" fmla="*/ 1363277 h 3254887"/>
                <a:gd name="connsiteX4" fmla="*/ 24532412 w 25911252"/>
                <a:gd name="connsiteY4" fmla="*/ 2406200 h 3254887"/>
                <a:gd name="connsiteX5" fmla="*/ 2243689 w 25911252"/>
                <a:gd name="connsiteY5" fmla="*/ 2456411 h 3254887"/>
                <a:gd name="connsiteX6" fmla="*/ 1100487 w 25911252"/>
                <a:gd name="connsiteY6" fmla="*/ 3254887 h 3254887"/>
                <a:gd name="connsiteX7" fmla="*/ 0 w 25911252"/>
                <a:gd name="connsiteY7" fmla="*/ 2427806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254887"/>
                <a:gd name="connsiteX1" fmla="*/ 8729 w 25915879"/>
                <a:gd name="connsiteY1" fmla="*/ 0 h 3254887"/>
                <a:gd name="connsiteX2" fmla="*/ 25915828 w 25915879"/>
                <a:gd name="connsiteY2" fmla="*/ 2261 h 3254887"/>
                <a:gd name="connsiteX3" fmla="*/ 25911723 w 25915879"/>
                <a:gd name="connsiteY3" fmla="*/ 1363277 h 3254887"/>
                <a:gd name="connsiteX4" fmla="*/ 24537039 w 25915879"/>
                <a:gd name="connsiteY4" fmla="*/ 2406200 h 3254887"/>
                <a:gd name="connsiteX5" fmla="*/ 2248316 w 25915879"/>
                <a:gd name="connsiteY5" fmla="*/ 2456411 h 3254887"/>
                <a:gd name="connsiteX6" fmla="*/ 1105114 w 25915879"/>
                <a:gd name="connsiteY6" fmla="*/ 3254887 h 3254887"/>
                <a:gd name="connsiteX7" fmla="*/ 0 w 25915879"/>
                <a:gd name="connsiteY7" fmla="*/ 2447870 h 3254887"/>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05113 w 25915879"/>
                <a:gd name="connsiteY6" fmla="*/ 3169172 h 3169172"/>
                <a:gd name="connsiteX7" fmla="*/ 0 w 25915879"/>
                <a:gd name="connsiteY7" fmla="*/ 2447870 h 3169172"/>
                <a:gd name="connsiteX0" fmla="*/ 0 w 25915879"/>
                <a:gd name="connsiteY0" fmla="*/ 2447870 h 3169172"/>
                <a:gd name="connsiteX1" fmla="*/ 8729 w 25915879"/>
                <a:gd name="connsiteY1" fmla="*/ 0 h 3169172"/>
                <a:gd name="connsiteX2" fmla="*/ 25915828 w 25915879"/>
                <a:gd name="connsiteY2" fmla="*/ 2261 h 3169172"/>
                <a:gd name="connsiteX3" fmla="*/ 25911723 w 25915879"/>
                <a:gd name="connsiteY3" fmla="*/ 1363277 h 3169172"/>
                <a:gd name="connsiteX4" fmla="*/ 24537039 w 25915879"/>
                <a:gd name="connsiteY4" fmla="*/ 2406200 h 3169172"/>
                <a:gd name="connsiteX5" fmla="*/ 2248316 w 25915879"/>
                <a:gd name="connsiteY5" fmla="*/ 2456411 h 3169172"/>
                <a:gd name="connsiteX6" fmla="*/ 1137451 w 25915879"/>
                <a:gd name="connsiteY6" fmla="*/ 3169172 h 3169172"/>
                <a:gd name="connsiteX7" fmla="*/ 0 w 25915879"/>
                <a:gd name="connsiteY7" fmla="*/ 2447870 h 3169172"/>
                <a:gd name="connsiteX0" fmla="*/ 0 w 25915879"/>
                <a:gd name="connsiteY0" fmla="*/ 2447870 h 3021118"/>
                <a:gd name="connsiteX1" fmla="*/ 8729 w 25915879"/>
                <a:gd name="connsiteY1" fmla="*/ 0 h 3021118"/>
                <a:gd name="connsiteX2" fmla="*/ 25915828 w 25915879"/>
                <a:gd name="connsiteY2" fmla="*/ 2261 h 3021118"/>
                <a:gd name="connsiteX3" fmla="*/ 25911723 w 25915879"/>
                <a:gd name="connsiteY3" fmla="*/ 1363277 h 3021118"/>
                <a:gd name="connsiteX4" fmla="*/ 24537039 w 25915879"/>
                <a:gd name="connsiteY4" fmla="*/ 2406200 h 3021118"/>
                <a:gd name="connsiteX5" fmla="*/ 2248316 w 25915879"/>
                <a:gd name="connsiteY5" fmla="*/ 2456411 h 3021118"/>
                <a:gd name="connsiteX6" fmla="*/ 1133859 w 25915879"/>
                <a:gd name="connsiteY6" fmla="*/ 3021118 h 3021118"/>
                <a:gd name="connsiteX7" fmla="*/ 0 w 25915879"/>
                <a:gd name="connsiteY7" fmla="*/ 2447870 h 3021118"/>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38002"/>
                <a:gd name="connsiteX1" fmla="*/ 8729 w 25915879"/>
                <a:gd name="connsiteY1" fmla="*/ 0 h 3138002"/>
                <a:gd name="connsiteX2" fmla="*/ 25915828 w 25915879"/>
                <a:gd name="connsiteY2" fmla="*/ 2261 h 3138002"/>
                <a:gd name="connsiteX3" fmla="*/ 25911723 w 25915879"/>
                <a:gd name="connsiteY3" fmla="*/ 1363277 h 3138002"/>
                <a:gd name="connsiteX4" fmla="*/ 24537039 w 25915879"/>
                <a:gd name="connsiteY4" fmla="*/ 2406200 h 3138002"/>
                <a:gd name="connsiteX5" fmla="*/ 2248316 w 25915879"/>
                <a:gd name="connsiteY5" fmla="*/ 2456411 h 3138002"/>
                <a:gd name="connsiteX6" fmla="*/ 1141043 w 25915879"/>
                <a:gd name="connsiteY6" fmla="*/ 3138002 h 3138002"/>
                <a:gd name="connsiteX7" fmla="*/ 0 w 25915879"/>
                <a:gd name="connsiteY7" fmla="*/ 2447870 h 3138002"/>
                <a:gd name="connsiteX0" fmla="*/ 0 w 25915879"/>
                <a:gd name="connsiteY0" fmla="*/ 2447870 h 3149688"/>
                <a:gd name="connsiteX1" fmla="*/ 8729 w 25915879"/>
                <a:gd name="connsiteY1" fmla="*/ 0 h 3149688"/>
                <a:gd name="connsiteX2" fmla="*/ 25915828 w 25915879"/>
                <a:gd name="connsiteY2" fmla="*/ 2261 h 3149688"/>
                <a:gd name="connsiteX3" fmla="*/ 25911723 w 25915879"/>
                <a:gd name="connsiteY3" fmla="*/ 1363277 h 3149688"/>
                <a:gd name="connsiteX4" fmla="*/ 24537039 w 25915879"/>
                <a:gd name="connsiteY4" fmla="*/ 2406200 h 3149688"/>
                <a:gd name="connsiteX5" fmla="*/ 2248316 w 25915879"/>
                <a:gd name="connsiteY5" fmla="*/ 2456411 h 3149688"/>
                <a:gd name="connsiteX6" fmla="*/ 1137451 w 25915879"/>
                <a:gd name="connsiteY6" fmla="*/ 3149688 h 3149688"/>
                <a:gd name="connsiteX7" fmla="*/ 0 w 25915879"/>
                <a:gd name="connsiteY7" fmla="*/ 2447870 h 3149688"/>
                <a:gd name="connsiteX0" fmla="*/ 0 w 25915879"/>
                <a:gd name="connsiteY0" fmla="*/ 2447870 h 3161374"/>
                <a:gd name="connsiteX1" fmla="*/ 8729 w 25915879"/>
                <a:gd name="connsiteY1" fmla="*/ 0 h 3161374"/>
                <a:gd name="connsiteX2" fmla="*/ 25915828 w 25915879"/>
                <a:gd name="connsiteY2" fmla="*/ 2261 h 3161374"/>
                <a:gd name="connsiteX3" fmla="*/ 25911723 w 25915879"/>
                <a:gd name="connsiteY3" fmla="*/ 1363277 h 3161374"/>
                <a:gd name="connsiteX4" fmla="*/ 24537039 w 25915879"/>
                <a:gd name="connsiteY4" fmla="*/ 2406200 h 3161374"/>
                <a:gd name="connsiteX5" fmla="*/ 2248316 w 25915879"/>
                <a:gd name="connsiteY5" fmla="*/ 2456411 h 3161374"/>
                <a:gd name="connsiteX6" fmla="*/ 1137451 w 25915879"/>
                <a:gd name="connsiteY6" fmla="*/ 3161374 h 3161374"/>
                <a:gd name="connsiteX7" fmla="*/ 0 w 25915879"/>
                <a:gd name="connsiteY7" fmla="*/ 2447870 h 3161374"/>
                <a:gd name="connsiteX0" fmla="*/ 8729 w 25915879"/>
                <a:gd name="connsiteY0" fmla="*/ 0 h 3161374"/>
                <a:gd name="connsiteX1" fmla="*/ 25915828 w 25915879"/>
                <a:gd name="connsiteY1" fmla="*/ 2261 h 3161374"/>
                <a:gd name="connsiteX2" fmla="*/ 25911723 w 25915879"/>
                <a:gd name="connsiteY2" fmla="*/ 1363277 h 3161374"/>
                <a:gd name="connsiteX3" fmla="*/ 24537039 w 25915879"/>
                <a:gd name="connsiteY3" fmla="*/ 2406200 h 3161374"/>
                <a:gd name="connsiteX4" fmla="*/ 2248316 w 25915879"/>
                <a:gd name="connsiteY4" fmla="*/ 2456411 h 3161374"/>
                <a:gd name="connsiteX5" fmla="*/ 1137451 w 25915879"/>
                <a:gd name="connsiteY5" fmla="*/ 3161374 h 3161374"/>
                <a:gd name="connsiteX6" fmla="*/ 0 w 25915879"/>
                <a:gd name="connsiteY6" fmla="*/ 2447870 h 3161374"/>
                <a:gd name="connsiteX7" fmla="*/ 267794 w 25915879"/>
                <a:gd name="connsiteY7" fmla="*/ 280913 h 3161374"/>
                <a:gd name="connsiteX0" fmla="*/ 8729 w 25915879"/>
                <a:gd name="connsiteY0" fmla="*/ 0 h 3161374"/>
                <a:gd name="connsiteX1" fmla="*/ 25915828 w 25915879"/>
                <a:gd name="connsiteY1" fmla="*/ 2261 h 3161374"/>
                <a:gd name="connsiteX2" fmla="*/ 25911723 w 25915879"/>
                <a:gd name="connsiteY2" fmla="*/ 1363277 h 3161374"/>
                <a:gd name="connsiteX3" fmla="*/ 24537039 w 25915879"/>
                <a:gd name="connsiteY3" fmla="*/ 2406200 h 3161374"/>
                <a:gd name="connsiteX4" fmla="*/ 2248316 w 25915879"/>
                <a:gd name="connsiteY4" fmla="*/ 2456411 h 3161374"/>
                <a:gd name="connsiteX5" fmla="*/ 1137451 w 25915879"/>
                <a:gd name="connsiteY5" fmla="*/ 3161374 h 3161374"/>
                <a:gd name="connsiteX6" fmla="*/ 0 w 25915879"/>
                <a:gd name="connsiteY6" fmla="*/ 2447870 h 3161374"/>
                <a:gd name="connsiteX0" fmla="*/ 25915828 w 25915879"/>
                <a:gd name="connsiteY0" fmla="*/ 0 h 3159113"/>
                <a:gd name="connsiteX1" fmla="*/ 25911723 w 25915879"/>
                <a:gd name="connsiteY1" fmla="*/ 1361016 h 3159113"/>
                <a:gd name="connsiteX2" fmla="*/ 24537039 w 25915879"/>
                <a:gd name="connsiteY2" fmla="*/ 2403939 h 3159113"/>
                <a:gd name="connsiteX3" fmla="*/ 2248316 w 25915879"/>
                <a:gd name="connsiteY3" fmla="*/ 2454150 h 3159113"/>
                <a:gd name="connsiteX4" fmla="*/ 1137451 w 25915879"/>
                <a:gd name="connsiteY4" fmla="*/ 3159113 h 3159113"/>
                <a:gd name="connsiteX5" fmla="*/ 0 w 25915879"/>
                <a:gd name="connsiteY5" fmla="*/ 2445609 h 3159113"/>
                <a:gd name="connsiteX0" fmla="*/ 25911723 w 25911731"/>
                <a:gd name="connsiteY0" fmla="*/ 1 h 1798098"/>
                <a:gd name="connsiteX1" fmla="*/ 24537039 w 25911731"/>
                <a:gd name="connsiteY1" fmla="*/ 1042924 h 1798098"/>
                <a:gd name="connsiteX2" fmla="*/ 2248316 w 25911731"/>
                <a:gd name="connsiteY2" fmla="*/ 1093135 h 1798098"/>
                <a:gd name="connsiteX3" fmla="*/ 1137451 w 25911731"/>
                <a:gd name="connsiteY3" fmla="*/ 1798098 h 1798098"/>
                <a:gd name="connsiteX4" fmla="*/ 0 w 25911731"/>
                <a:gd name="connsiteY4" fmla="*/ 1084594 h 17980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11731" h="1798098">
                  <a:moveTo>
                    <a:pt x="25911723" y="1"/>
                  </a:moveTo>
                  <a:cubicBezTo>
                    <a:pt x="25915358" y="1117162"/>
                    <a:pt x="24907606" y="1042700"/>
                    <a:pt x="24537039" y="1042924"/>
                  </a:cubicBezTo>
                  <a:lnTo>
                    <a:pt x="2248316" y="1093135"/>
                  </a:lnTo>
                  <a:cubicBezTo>
                    <a:pt x="1655273" y="1103392"/>
                    <a:pt x="1329060" y="1335276"/>
                    <a:pt x="1137451" y="1798098"/>
                  </a:cubicBezTo>
                  <a:cubicBezTo>
                    <a:pt x="849876" y="1144972"/>
                    <a:pt x="329529" y="1093749"/>
                    <a:pt x="0" y="1084594"/>
                  </a:cubicBezTo>
                </a:path>
              </a:pathLst>
            </a:custGeom>
            <a:noFill/>
            <a:ln w="28575" cmpd="sng" algn="ctr">
              <a:solidFill>
                <a:schemeClr val="accent2"/>
              </a:solidFill>
              <a:miter lim="800000"/>
              <a:headEnd/>
              <a:tailEnd/>
            </a:ln>
            <a:effectLst/>
          </p:spPr>
          <p:txBody>
            <a:bodyPr wrap="square" lIns="33059" tIns="42974" rIns="33059" bIns="42974" rtlCol="0" anchor="ctr"/>
            <a:lstStyle/>
            <a:p>
              <a:pPr algn="ctr" fontAlgn="auto">
                <a:spcBef>
                  <a:spcPts val="0"/>
                </a:spcBef>
                <a:spcAft>
                  <a:spcPts val="0"/>
                </a:spcAft>
              </a:pPr>
              <a:endParaRPr lang="en-US" sz="1333" dirty="0">
                <a:solidFill>
                  <a:schemeClr val="bg1"/>
                </a:solidFill>
                <a:latin typeface="Arial" pitchFamily="34" charset="0"/>
                <a:cs typeface="Arial" pitchFamily="34" charset="0"/>
              </a:endParaRPr>
            </a:p>
          </p:txBody>
        </p:sp>
      </p:grpSp>
      <p:graphicFrame>
        <p:nvGraphicFramePr>
          <p:cNvPr id="3" name="Object 2" hidden="1"/>
          <p:cNvGraphicFramePr>
            <a:graphicFrameLocks noChangeAspect="1"/>
          </p:cNvGraphicFramePr>
          <p:nvPr>
            <p:custDataLst>
              <p:tags r:id="rId1"/>
            </p:custDataLst>
          </p:nvPr>
        </p:nvGraphicFramePr>
        <p:xfrm>
          <a:off x="0" y="1"/>
          <a:ext cx="195384" cy="158751"/>
        </p:xfrm>
        <a:graphic>
          <a:graphicData uri="http://schemas.openxmlformats.org/presentationml/2006/ole">
            <mc:AlternateContent xmlns:mc="http://schemas.openxmlformats.org/markup-compatibility/2006">
              <mc:Choice xmlns:v="urn:schemas-microsoft-com:vml" Requires="v">
                <p:oleObj name="think-cell Slide" r:id="rId6" imgW="360" imgH="360" progId="">
                  <p:embed/>
                </p:oleObj>
              </mc:Choice>
              <mc:Fallback>
                <p:oleObj name="think-cell Slide" r:id="rId6" imgW="360" imgH="360" progId="">
                  <p:embed/>
                  <p:pic>
                    <p:nvPicPr>
                      <p:cNvPr id="3" name="Object 2"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re 1"/>
          <p:cNvSpPr>
            <a:spLocks noGrp="1"/>
          </p:cNvSpPr>
          <p:nvPr>
            <p:ph type="title" hasCustomPrompt="1"/>
            <p:custDataLst>
              <p:tags r:id="rId2"/>
            </p:custDataLst>
          </p:nvPr>
        </p:nvSpPr>
        <p:spPr/>
        <p:txBody>
          <a:bodyPr/>
          <a:lstStyle>
            <a:lvl1pPr>
              <a:defRPr>
                <a:solidFill>
                  <a:schemeClr val="tx1"/>
                </a:solidFill>
              </a:defRPr>
            </a:lvl1pPr>
          </a:lstStyle>
          <a:p>
            <a:pPr lvl="0"/>
            <a:r>
              <a:rPr lang="en-US" noProof="0" dirty="0"/>
              <a:t>Click to edit Master title style</a:t>
            </a:r>
          </a:p>
        </p:txBody>
      </p:sp>
    </p:spTree>
    <p:extLst>
      <p:ext uri="{BB962C8B-B14F-4D97-AF65-F5344CB8AC3E}">
        <p14:creationId xmlns:p14="http://schemas.microsoft.com/office/powerpoint/2010/main" val="763001205"/>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1"/>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470848" y="2669721"/>
            <a:ext cx="3127881" cy="1495794"/>
          </a:xfrm>
          <a:prstGeom prst="rect">
            <a:avLst/>
          </a:prstGeom>
        </p:spPr>
        <p:txBody>
          <a:bodyPr anchor="ctr">
            <a:noAutofit/>
          </a:bodyPr>
          <a:lstStyle>
            <a:lvl1pPr>
              <a:defRPr sz="3200">
                <a:solidFill>
                  <a:schemeClr val="bg1"/>
                </a:solidFill>
                <a:latin typeface="Segoe UI" panose="020B0502040204020203" pitchFamily="34" charset="0"/>
                <a:cs typeface="Segoe UI" panose="020B0502040204020203" pitchFamily="34" charset="0"/>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schemeClr val="bg1">
                    <a:lumMod val="50000"/>
                  </a:schemeClr>
                </a:solidFill>
                <a:latin typeface="+mn-lt"/>
                <a:sym typeface="Trebuchet MS" panose="020B0603020202020204" pitchFamily="34" charset="0"/>
              </a:rPr>
              <a:t>Copyright © 2017 by The Boston Consulting Group, Inc. All rights reserved.</a:t>
            </a:r>
          </a:p>
        </p:txBody>
      </p:sp>
      <p:sp>
        <p:nvSpPr>
          <p:cNvPr id="14" name="FooterSimple" hidden="1"/>
          <p:cNvSpPr txBox="1"/>
          <p:nvPr userDrawn="1">
            <p:custDataLst>
              <p:tags r:id="rId2"/>
            </p:custDataLst>
          </p:nvPr>
        </p:nvSpPr>
        <p:spPr>
          <a:xfrm rot="16200000">
            <a:off x="10561320" y="5117885"/>
            <a:ext cx="2743200" cy="96950"/>
          </a:xfrm>
          <a:prstGeom prst="rect">
            <a:avLst/>
          </a:prstGeom>
          <a:noFill/>
        </p:spPr>
        <p:txBody>
          <a:bodyPr wrap="square" lIns="0" tIns="0" rIns="0" bIns="0" rtlCol="0" anchor="b">
            <a:spAutoFit/>
          </a:bodyPr>
          <a:lstStyle/>
          <a:p>
            <a:pPr>
              <a:lnSpc>
                <a:spcPct val="90000"/>
              </a:lnSpc>
              <a:spcAft>
                <a:spcPts val="600"/>
              </a:spcAft>
            </a:pPr>
            <a:r>
              <a:rPr lang="en-US" sz="700" dirty="0">
                <a:solidFill>
                  <a:schemeClr val="bg1">
                    <a:lumMod val="50000"/>
                  </a:schemeClr>
                </a:solidFill>
                <a:latin typeface="+mn-lt"/>
                <a:sym typeface="Trebuchet MS" panose="020B0603020202020204" pitchFamily="34" charset="0"/>
              </a:rPr>
              <a:t>20180605 NA Master Deck v6.pptx</a:t>
            </a:r>
          </a:p>
        </p:txBody>
      </p:sp>
      <p:sp>
        <p:nvSpPr>
          <p:cNvPr id="12" name="Line 7">
            <a:extLst>
              <a:ext uri="{FF2B5EF4-FFF2-40B4-BE49-F238E27FC236}">
                <a16:creationId xmlns:a16="http://schemas.microsoft.com/office/drawing/2014/main" id="{877EE6E3-3138-4573-B63C-094817D7FFEF}"/>
              </a:ext>
            </a:extLst>
          </p:cNvPr>
          <p:cNvSpPr>
            <a:spLocks noChangeShapeType="1"/>
          </p:cNvSpPr>
          <p:nvPr userDrawn="1"/>
        </p:nvSpPr>
        <p:spPr bwMode="gray">
          <a:xfrm>
            <a:off x="11588749" y="6450414"/>
            <a:ext cx="0" cy="319616"/>
          </a:xfrm>
          <a:prstGeom prst="line">
            <a:avLst/>
          </a:prstGeom>
          <a:noFill/>
          <a:ln w="9525">
            <a:solidFill>
              <a:srgbClr val="969696"/>
            </a:solidFill>
            <a:round/>
            <a:headEnd/>
            <a:tailEnd/>
          </a:ln>
          <a:effectLst/>
        </p:spPr>
        <p:txBody>
          <a:bodyPr wrap="none" anchor="ctr"/>
          <a:lstStyle/>
          <a:p>
            <a:endParaRPr lang="en-US" sz="2723" dirty="0">
              <a:solidFill>
                <a:schemeClr val="tx2"/>
              </a:solidFill>
              <a:latin typeface="+mj-lt"/>
            </a:endParaRPr>
          </a:p>
        </p:txBody>
      </p:sp>
      <p:sp>
        <p:nvSpPr>
          <p:cNvPr id="20" name="Text Box 8">
            <a:extLst>
              <a:ext uri="{FF2B5EF4-FFF2-40B4-BE49-F238E27FC236}">
                <a16:creationId xmlns:a16="http://schemas.microsoft.com/office/drawing/2014/main" id="{3225635A-59F2-4B2A-8600-8545DAE26570}"/>
              </a:ext>
            </a:extLst>
          </p:cNvPr>
          <p:cNvSpPr txBox="1">
            <a:spLocks noChangeArrowheads="1"/>
          </p:cNvSpPr>
          <p:nvPr userDrawn="1"/>
        </p:nvSpPr>
        <p:spPr bwMode="gray">
          <a:xfrm>
            <a:off x="11588753" y="6448296"/>
            <a:ext cx="603251" cy="323851"/>
          </a:xfrm>
          <a:prstGeom prst="rect">
            <a:avLst/>
          </a:prstGeom>
          <a:noFill/>
          <a:ln w="12700" algn="ctr">
            <a:noFill/>
            <a:miter lim="800000"/>
            <a:headEnd/>
            <a:tailEnd type="none" w="lg" len="lg"/>
          </a:ln>
          <a:effectLst/>
        </p:spPr>
        <p:txBody>
          <a:bodyPr anchor="ctr" anchorCtr="1"/>
          <a:lstStyle/>
          <a:p>
            <a:pPr eaLnBrk="0" hangingPunct="0">
              <a:lnSpc>
                <a:spcPct val="85000"/>
              </a:lnSpc>
            </a:pPr>
            <a:fld id="{D8875A08-D8CE-4767-B6E0-EF624296B065}" type="slidenum">
              <a:rPr lang="en-US" sz="1192">
                <a:solidFill>
                  <a:srgbClr val="969696"/>
                </a:solidFill>
                <a:latin typeface="+mj-lt"/>
              </a:rPr>
              <a:pPr eaLnBrk="0" hangingPunct="0">
                <a:lnSpc>
                  <a:spcPct val="85000"/>
                </a:lnSpc>
              </a:pPr>
              <a:t>‹#›</a:t>
            </a:fld>
            <a:endParaRPr lang="en-US" sz="1192" dirty="0">
              <a:solidFill>
                <a:srgbClr val="969696"/>
              </a:solidFill>
              <a:latin typeface="+mj-lt"/>
            </a:endParaRPr>
          </a:p>
        </p:txBody>
      </p:sp>
      <p:sp>
        <p:nvSpPr>
          <p:cNvPr id="21" name="Text Box 9">
            <a:extLst>
              <a:ext uri="{FF2B5EF4-FFF2-40B4-BE49-F238E27FC236}">
                <a16:creationId xmlns:a16="http://schemas.microsoft.com/office/drawing/2014/main" id="{52DC4174-B958-4266-BC6D-CD5BBE008EA3}"/>
              </a:ext>
            </a:extLst>
          </p:cNvPr>
          <p:cNvSpPr txBox="1">
            <a:spLocks noChangeArrowheads="1"/>
          </p:cNvSpPr>
          <p:nvPr userDrawn="1"/>
        </p:nvSpPr>
        <p:spPr bwMode="gray">
          <a:xfrm>
            <a:off x="5475819" y="6513914"/>
            <a:ext cx="6068484" cy="203645"/>
          </a:xfrm>
          <a:prstGeom prst="rect">
            <a:avLst/>
          </a:prstGeom>
          <a:noFill/>
          <a:ln w="12700" algn="ctr">
            <a:noFill/>
            <a:miter lim="800000"/>
            <a:headEnd/>
            <a:tailEnd type="none" w="lg" len="lg"/>
          </a:ln>
          <a:effectLst/>
        </p:spPr>
        <p:txBody>
          <a:bodyPr>
            <a:spAutoFit/>
          </a:bodyPr>
          <a:lstStyle/>
          <a:p>
            <a:pPr algn="r" eaLnBrk="0" hangingPunct="0">
              <a:lnSpc>
                <a:spcPct val="85000"/>
              </a:lnSpc>
            </a:pPr>
            <a:r>
              <a:rPr lang="en-US" sz="851" dirty="0">
                <a:solidFill>
                  <a:schemeClr val="tx2"/>
                </a:solidFill>
                <a:latin typeface="+mj-lt"/>
              </a:rPr>
              <a:t>The information contained in this document is proprietary. Copyright © 2018 Capgemini. All rights reserved.</a:t>
            </a:r>
          </a:p>
        </p:txBody>
      </p:sp>
      <p:pic>
        <p:nvPicPr>
          <p:cNvPr id="22" name="Graphic 4">
            <a:extLst>
              <a:ext uri="{FF2B5EF4-FFF2-40B4-BE49-F238E27FC236}">
                <a16:creationId xmlns:a16="http://schemas.microsoft.com/office/drawing/2014/main" id="{F87FE143-D74F-4B2F-8F53-5A0401441595}"/>
              </a:ext>
            </a:extLst>
          </p:cNvPr>
          <p:cNvPicPr>
            <a:picLocks noChangeAspect="1"/>
          </p:cNvPicPr>
          <p:nvPr userDrawn="1"/>
        </p:nvPicPr>
        <p:blipFill rotWithShape="1">
          <a:blip r:embed="rId7">
            <a:extLst>
              <a:ext uri="{96DAC541-7B7A-43D3-8B79-37D633B846F1}">
                <asvg:svgBlip xmlns:asvg="http://schemas.microsoft.com/office/drawing/2016/SVG/main" r:embed="rId8"/>
              </a:ext>
            </a:extLst>
          </a:blip>
          <a:srcRect l="81836" t="-4713" b="16530"/>
          <a:stretch/>
        </p:blipFill>
        <p:spPr>
          <a:xfrm>
            <a:off x="11547793" y="188640"/>
            <a:ext cx="424356" cy="459624"/>
          </a:xfrm>
          <a:prstGeom prst="rect">
            <a:avLst/>
          </a:prstGeom>
        </p:spPr>
      </p:pic>
    </p:spTree>
    <p:extLst>
      <p:ext uri="{BB962C8B-B14F-4D97-AF65-F5344CB8AC3E}">
        <p14:creationId xmlns:p14="http://schemas.microsoft.com/office/powerpoint/2010/main" val="40484945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_Section Header">
    <p:bg>
      <p:bgPr>
        <a:solidFill>
          <a:schemeClr val="bg1"/>
        </a:solidFill>
        <a:effectLst/>
      </p:bgPr>
    </p:bg>
    <p:spTree>
      <p:nvGrpSpPr>
        <p:cNvPr id="1" name=""/>
        <p:cNvGrpSpPr/>
        <p:nvPr/>
      </p:nvGrpSpPr>
      <p:grpSpPr>
        <a:xfrm>
          <a:off x="0" y="0"/>
          <a:ext cx="0" cy="0"/>
          <a:chOff x="0" y="0"/>
          <a:chExt cx="0" cy="0"/>
        </a:xfrm>
      </p:grpSpPr>
      <p:sp>
        <p:nvSpPr>
          <p:cNvPr id="8" name="Freeform 7"/>
          <p:cNvSpPr/>
          <p:nvPr userDrawn="1"/>
        </p:nvSpPr>
        <p:spPr>
          <a:xfrm>
            <a:off x="3528172" y="0"/>
            <a:ext cx="8687689" cy="6860409"/>
          </a:xfrm>
          <a:custGeom>
            <a:avLst/>
            <a:gdLst>
              <a:gd name="connsiteX0" fmla="*/ 8442036 w 8442036"/>
              <a:gd name="connsiteY0" fmla="*/ 9237 h 6862618"/>
              <a:gd name="connsiteX1" fmla="*/ 8442036 w 8442036"/>
              <a:gd name="connsiteY1" fmla="*/ 6862618 h 6862618"/>
              <a:gd name="connsiteX2" fmla="*/ 6576291 w 8442036"/>
              <a:gd name="connsiteY2" fmla="*/ 6862618 h 6862618"/>
              <a:gd name="connsiteX3" fmla="*/ 5440218 w 8442036"/>
              <a:gd name="connsiteY3" fmla="*/ 590203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52918 w 8442036"/>
              <a:gd name="connsiteY3" fmla="*/ 592743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0 w 8442036"/>
              <a:gd name="connsiteY4" fmla="*/ 0 h 6862618"/>
              <a:gd name="connsiteX5" fmla="*/ 8442036 w 8442036"/>
              <a:gd name="connsiteY5" fmla="*/ 9237 h 6862618"/>
              <a:gd name="connsiteX0" fmla="*/ 8581439 w 8581439"/>
              <a:gd name="connsiteY0" fmla="*/ 9237 h 6862618"/>
              <a:gd name="connsiteX1" fmla="*/ 8581439 w 8581439"/>
              <a:gd name="connsiteY1" fmla="*/ 6862618 h 6862618"/>
              <a:gd name="connsiteX2" fmla="*/ 6715694 w 8581439"/>
              <a:gd name="connsiteY2" fmla="*/ 6862618 h 6862618"/>
              <a:gd name="connsiteX3" fmla="*/ 5566921 w 8581439"/>
              <a:gd name="connsiteY3" fmla="*/ 5882987 h 6862618"/>
              <a:gd name="connsiteX4" fmla="*/ 3477194 w 8581439"/>
              <a:gd name="connsiteY4" fmla="*/ 2545773 h 6862618"/>
              <a:gd name="connsiteX5" fmla="*/ 139403 w 8581439"/>
              <a:gd name="connsiteY5" fmla="*/ 0 h 6862618"/>
              <a:gd name="connsiteX6" fmla="*/ 8581439 w 8581439"/>
              <a:gd name="connsiteY6" fmla="*/ 9237 h 6862618"/>
              <a:gd name="connsiteX0" fmla="*/ 8571618 w 8571618"/>
              <a:gd name="connsiteY0" fmla="*/ 9237 h 6862618"/>
              <a:gd name="connsiteX1" fmla="*/ 8571618 w 8571618"/>
              <a:gd name="connsiteY1" fmla="*/ 6862618 h 6862618"/>
              <a:gd name="connsiteX2" fmla="*/ 6705873 w 8571618"/>
              <a:gd name="connsiteY2" fmla="*/ 6862618 h 6862618"/>
              <a:gd name="connsiteX3" fmla="*/ 5557100 w 8571618"/>
              <a:gd name="connsiteY3" fmla="*/ 5882987 h 6862618"/>
              <a:gd name="connsiteX4" fmla="*/ 3765823 w 8571618"/>
              <a:gd name="connsiteY4" fmla="*/ 2501323 h 6862618"/>
              <a:gd name="connsiteX5" fmla="*/ 129582 w 8571618"/>
              <a:gd name="connsiteY5" fmla="*/ 0 h 6862618"/>
              <a:gd name="connsiteX6" fmla="*/ 8571618 w 8571618"/>
              <a:gd name="connsiteY6" fmla="*/ 9237 h 6862618"/>
              <a:gd name="connsiteX0" fmla="*/ 8571618 w 8571618"/>
              <a:gd name="connsiteY0" fmla="*/ 9237 h 6862618"/>
              <a:gd name="connsiteX1" fmla="*/ 8571618 w 8571618"/>
              <a:gd name="connsiteY1" fmla="*/ 6862618 h 6862618"/>
              <a:gd name="connsiteX2" fmla="*/ 6705873 w 8571618"/>
              <a:gd name="connsiteY2" fmla="*/ 6862618 h 6862618"/>
              <a:gd name="connsiteX3" fmla="*/ 5557100 w 8571618"/>
              <a:gd name="connsiteY3" fmla="*/ 5882987 h 6862618"/>
              <a:gd name="connsiteX4" fmla="*/ 3765823 w 8571618"/>
              <a:gd name="connsiteY4" fmla="*/ 2501323 h 6862618"/>
              <a:gd name="connsiteX5" fmla="*/ 129582 w 8571618"/>
              <a:gd name="connsiteY5" fmla="*/ 0 h 6862618"/>
              <a:gd name="connsiteX6" fmla="*/ 8571618 w 8571618"/>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636241 w 8442036"/>
              <a:gd name="connsiteY4" fmla="*/ 250132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636241 w 8442036"/>
              <a:gd name="connsiteY4" fmla="*/ 250132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636241 w 8442036"/>
              <a:gd name="connsiteY4" fmla="*/ 250132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442036 w 8442036"/>
              <a:gd name="connsiteY0" fmla="*/ 9237 h 6862618"/>
              <a:gd name="connsiteX1" fmla="*/ 8442036 w 8442036"/>
              <a:gd name="connsiteY1" fmla="*/ 6862618 h 6862618"/>
              <a:gd name="connsiteX2" fmla="*/ 6576291 w 8442036"/>
              <a:gd name="connsiteY2" fmla="*/ 6862618 h 6862618"/>
              <a:gd name="connsiteX3" fmla="*/ 5427518 w 8442036"/>
              <a:gd name="connsiteY3" fmla="*/ 5882987 h 6862618"/>
              <a:gd name="connsiteX4" fmla="*/ 3572741 w 8442036"/>
              <a:gd name="connsiteY4" fmla="*/ 2469573 h 6862618"/>
              <a:gd name="connsiteX5" fmla="*/ 0 w 8442036"/>
              <a:gd name="connsiteY5" fmla="*/ 0 h 6862618"/>
              <a:gd name="connsiteX6" fmla="*/ 8442036 w 8442036"/>
              <a:gd name="connsiteY6" fmla="*/ 9237 h 6862618"/>
              <a:gd name="connsiteX0" fmla="*/ 8708736 w 8708736"/>
              <a:gd name="connsiteY0" fmla="*/ 9237 h 6862618"/>
              <a:gd name="connsiteX1" fmla="*/ 8442036 w 8708736"/>
              <a:gd name="connsiteY1" fmla="*/ 6862618 h 6862618"/>
              <a:gd name="connsiteX2" fmla="*/ 6576291 w 8708736"/>
              <a:gd name="connsiteY2" fmla="*/ 6862618 h 6862618"/>
              <a:gd name="connsiteX3" fmla="*/ 5427518 w 8708736"/>
              <a:gd name="connsiteY3" fmla="*/ 5882987 h 6862618"/>
              <a:gd name="connsiteX4" fmla="*/ 3572741 w 8708736"/>
              <a:gd name="connsiteY4" fmla="*/ 2469573 h 6862618"/>
              <a:gd name="connsiteX5" fmla="*/ 0 w 8708736"/>
              <a:gd name="connsiteY5" fmla="*/ 0 h 6862618"/>
              <a:gd name="connsiteX6" fmla="*/ 8708736 w 8708736"/>
              <a:gd name="connsiteY6" fmla="*/ 9237 h 6862618"/>
              <a:gd name="connsiteX0" fmla="*/ 8708736 w 8708736"/>
              <a:gd name="connsiteY0" fmla="*/ 9237 h 6868968"/>
              <a:gd name="connsiteX1" fmla="*/ 8683336 w 8708736"/>
              <a:gd name="connsiteY1" fmla="*/ 6868968 h 6868968"/>
              <a:gd name="connsiteX2" fmla="*/ 6576291 w 8708736"/>
              <a:gd name="connsiteY2" fmla="*/ 6862618 h 6868968"/>
              <a:gd name="connsiteX3" fmla="*/ 5427518 w 8708736"/>
              <a:gd name="connsiteY3" fmla="*/ 5882987 h 6868968"/>
              <a:gd name="connsiteX4" fmla="*/ 3572741 w 8708736"/>
              <a:gd name="connsiteY4" fmla="*/ 2469573 h 6868968"/>
              <a:gd name="connsiteX5" fmla="*/ 0 w 8708736"/>
              <a:gd name="connsiteY5" fmla="*/ 0 h 6868968"/>
              <a:gd name="connsiteX6" fmla="*/ 8708736 w 8708736"/>
              <a:gd name="connsiteY6" fmla="*/ 9237 h 6868968"/>
              <a:gd name="connsiteX0" fmla="*/ 8708736 w 8708736"/>
              <a:gd name="connsiteY0" fmla="*/ 9237 h 6868968"/>
              <a:gd name="connsiteX1" fmla="*/ 8683336 w 8708736"/>
              <a:gd name="connsiteY1" fmla="*/ 6868968 h 6868968"/>
              <a:gd name="connsiteX2" fmla="*/ 6576291 w 8708736"/>
              <a:gd name="connsiteY2" fmla="*/ 6862618 h 6868968"/>
              <a:gd name="connsiteX3" fmla="*/ 5427518 w 8708736"/>
              <a:gd name="connsiteY3" fmla="*/ 5882987 h 6868968"/>
              <a:gd name="connsiteX4" fmla="*/ 3572741 w 8708736"/>
              <a:gd name="connsiteY4" fmla="*/ 2469573 h 6868968"/>
              <a:gd name="connsiteX5" fmla="*/ 0 w 8708736"/>
              <a:gd name="connsiteY5" fmla="*/ 0 h 6868968"/>
              <a:gd name="connsiteX6" fmla="*/ 8708736 w 8708736"/>
              <a:gd name="connsiteY6" fmla="*/ 9237 h 6868968"/>
              <a:gd name="connsiteX0" fmla="*/ 8708736 w 8708736"/>
              <a:gd name="connsiteY0" fmla="*/ 9237 h 6862912"/>
              <a:gd name="connsiteX1" fmla="*/ 8671224 w 8708736"/>
              <a:gd name="connsiteY1" fmla="*/ 6862912 h 6862912"/>
              <a:gd name="connsiteX2" fmla="*/ 6576291 w 8708736"/>
              <a:gd name="connsiteY2" fmla="*/ 6862618 h 6862912"/>
              <a:gd name="connsiteX3" fmla="*/ 5427518 w 8708736"/>
              <a:gd name="connsiteY3" fmla="*/ 5882987 h 6862912"/>
              <a:gd name="connsiteX4" fmla="*/ 3572741 w 8708736"/>
              <a:gd name="connsiteY4" fmla="*/ 2469573 h 6862912"/>
              <a:gd name="connsiteX5" fmla="*/ 0 w 8708736"/>
              <a:gd name="connsiteY5" fmla="*/ 0 h 6862912"/>
              <a:gd name="connsiteX6" fmla="*/ 8708736 w 8708736"/>
              <a:gd name="connsiteY6" fmla="*/ 9237 h 6862912"/>
              <a:gd name="connsiteX0" fmla="*/ 8708736 w 8708736"/>
              <a:gd name="connsiteY0" fmla="*/ 9237 h 6874702"/>
              <a:gd name="connsiteX1" fmla="*/ 8690874 w 8708736"/>
              <a:gd name="connsiteY1" fmla="*/ 6874702 h 6874702"/>
              <a:gd name="connsiteX2" fmla="*/ 6576291 w 8708736"/>
              <a:gd name="connsiteY2" fmla="*/ 6862618 h 6874702"/>
              <a:gd name="connsiteX3" fmla="*/ 5427518 w 8708736"/>
              <a:gd name="connsiteY3" fmla="*/ 5882987 h 6874702"/>
              <a:gd name="connsiteX4" fmla="*/ 3572741 w 8708736"/>
              <a:gd name="connsiteY4" fmla="*/ 2469573 h 6874702"/>
              <a:gd name="connsiteX5" fmla="*/ 0 w 8708736"/>
              <a:gd name="connsiteY5" fmla="*/ 0 h 6874702"/>
              <a:gd name="connsiteX6" fmla="*/ 8708736 w 8708736"/>
              <a:gd name="connsiteY6" fmla="*/ 9237 h 6874702"/>
              <a:gd name="connsiteX0" fmla="*/ 8708736 w 8708736"/>
              <a:gd name="connsiteY0" fmla="*/ 9237 h 6877028"/>
              <a:gd name="connsiteX1" fmla="*/ 8690874 w 8708736"/>
              <a:gd name="connsiteY1" fmla="*/ 6874702 h 6877028"/>
              <a:gd name="connsiteX2" fmla="*/ 6585461 w 8708736"/>
              <a:gd name="connsiteY2" fmla="*/ 6877028 h 6877028"/>
              <a:gd name="connsiteX3" fmla="*/ 5427518 w 8708736"/>
              <a:gd name="connsiteY3" fmla="*/ 5882987 h 6877028"/>
              <a:gd name="connsiteX4" fmla="*/ 3572741 w 8708736"/>
              <a:gd name="connsiteY4" fmla="*/ 2469573 h 6877028"/>
              <a:gd name="connsiteX5" fmla="*/ 0 w 8708736"/>
              <a:gd name="connsiteY5" fmla="*/ 0 h 6877028"/>
              <a:gd name="connsiteX6" fmla="*/ 8708736 w 8708736"/>
              <a:gd name="connsiteY6" fmla="*/ 9237 h 6877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736" h="6877028">
                <a:moveTo>
                  <a:pt x="8708736" y="9237"/>
                </a:moveTo>
                <a:cubicBezTo>
                  <a:pt x="8700269" y="2295814"/>
                  <a:pt x="8699341" y="4588125"/>
                  <a:pt x="8690874" y="6874702"/>
                </a:cubicBezTo>
                <a:lnTo>
                  <a:pt x="6585461" y="6877028"/>
                </a:lnTo>
                <a:lnTo>
                  <a:pt x="5427518" y="5882987"/>
                </a:lnTo>
                <a:cubicBezTo>
                  <a:pt x="6753610" y="3708305"/>
                  <a:pt x="4242377" y="2770621"/>
                  <a:pt x="3572741" y="2469573"/>
                </a:cubicBezTo>
                <a:cubicBezTo>
                  <a:pt x="2903105" y="2168525"/>
                  <a:pt x="533593" y="1597506"/>
                  <a:pt x="0" y="0"/>
                </a:cubicBezTo>
                <a:lnTo>
                  <a:pt x="8708736" y="9237"/>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42" dirty="0">
              <a:latin typeface="Arial" pitchFamily="34" charset="0"/>
              <a:cs typeface="Arial" pitchFamily="34" charset="0"/>
            </a:endParaRPr>
          </a:p>
        </p:txBody>
      </p:sp>
      <p:sp>
        <p:nvSpPr>
          <p:cNvPr id="9" name="Titre 1"/>
          <p:cNvSpPr>
            <a:spLocks noGrp="1"/>
          </p:cNvSpPr>
          <p:nvPr>
            <p:ph type="title" hasCustomPrompt="1"/>
            <p:custDataLst>
              <p:tags r:id="rId1"/>
            </p:custDataLst>
          </p:nvPr>
        </p:nvSpPr>
        <p:spPr>
          <a:xfrm>
            <a:off x="5613400" y="572851"/>
            <a:ext cx="6121400" cy="1199092"/>
          </a:xfrm>
          <a:prstGeom prst="rect">
            <a:avLst/>
          </a:prstGeom>
        </p:spPr>
        <p:txBody>
          <a:bodyPr vert="horz" lIns="0" tIns="33059" rIns="0" bIns="33059" rtlCol="0" anchor="ctr" anchorCtr="0">
            <a:noAutofit/>
          </a:bodyPr>
          <a:lstStyle>
            <a:lvl1pPr algn="r" defTabSz="1556000" rtl="0" eaLnBrk="1" latinLnBrk="0" hangingPunct="1">
              <a:spcBef>
                <a:spcPct val="0"/>
              </a:spcBef>
              <a:buNone/>
              <a:defRPr lang="en-US" sz="4765" b="0" kern="1200" cap="none" baseline="0" dirty="0" smtClean="0">
                <a:solidFill>
                  <a:srgbClr val="12ABDB"/>
                </a:solidFill>
                <a:latin typeface="Verdana" panose="020B0604030504040204" pitchFamily="34" charset="0"/>
                <a:ea typeface="Verdana" panose="020B0604030504040204" pitchFamily="34" charset="0"/>
                <a:cs typeface="Verdana" panose="020B0604030504040204" pitchFamily="34" charset="0"/>
              </a:defRPr>
            </a:lvl1pPr>
          </a:lstStyle>
          <a:p>
            <a:pPr lvl="0"/>
            <a:r>
              <a:rPr lang="en-US" noProof="0" dirty="0"/>
              <a:t>Click to edit Master </a:t>
            </a:r>
            <a:br>
              <a:rPr lang="en-US" noProof="0" dirty="0"/>
            </a:br>
            <a:r>
              <a:rPr lang="en-US" noProof="0" dirty="0"/>
              <a:t>text style</a:t>
            </a:r>
          </a:p>
        </p:txBody>
      </p:sp>
      <p:sp>
        <p:nvSpPr>
          <p:cNvPr id="10" name="Text Placeholder 5"/>
          <p:cNvSpPr>
            <a:spLocks noGrp="1"/>
          </p:cNvSpPr>
          <p:nvPr>
            <p:ph type="body" sz="quarter" idx="10"/>
          </p:nvPr>
        </p:nvSpPr>
        <p:spPr>
          <a:xfrm>
            <a:off x="5613400" y="1878012"/>
            <a:ext cx="6121400" cy="410369"/>
          </a:xfrm>
        </p:spPr>
        <p:txBody>
          <a:bodyPr lIns="0" rIns="0"/>
          <a:lstStyle>
            <a:lvl1pPr marL="0" indent="0" algn="r">
              <a:buNone/>
              <a:defRPr sz="3403">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a:buNone/>
              <a:defRPr/>
            </a:lvl2pPr>
            <a:lvl3pPr>
              <a:buNone/>
              <a:defRPr/>
            </a:lvl3pPr>
            <a:lvl4pPr>
              <a:buNone/>
              <a:defRPr/>
            </a:lvl4pPr>
            <a:lvl5pPr>
              <a:buNone/>
              <a:defRPr/>
            </a:lvl5pPr>
          </a:lstStyle>
          <a:p>
            <a:pPr lvl="0"/>
            <a:r>
              <a:rPr lang="en-US"/>
              <a:t>Click to edit Master text styles</a:t>
            </a:r>
          </a:p>
        </p:txBody>
      </p:sp>
      <p:pic>
        <p:nvPicPr>
          <p:cNvPr id="11" name="Picture Placeholder 8">
            <a:extLst>
              <a:ext uri="{FF2B5EF4-FFF2-40B4-BE49-F238E27FC236}">
                <a16:creationId xmlns:a16="http://schemas.microsoft.com/office/drawing/2014/main" id="{E4613513-ABFF-4BEA-B28E-9C187BF2D4BC}"/>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l="7072" r="38344"/>
          <a:stretch/>
        </p:blipFill>
        <p:spPr>
          <a:xfrm>
            <a:off x="1" y="325828"/>
            <a:ext cx="6337163" cy="6532173"/>
          </a:xfrm>
          <a:prstGeom prst="rect">
            <a:avLst/>
          </a:prstGeom>
        </p:spPr>
      </p:pic>
      <p:pic>
        <p:nvPicPr>
          <p:cNvPr id="12" name="Graphic 4">
            <a:extLst>
              <a:ext uri="{FF2B5EF4-FFF2-40B4-BE49-F238E27FC236}">
                <a16:creationId xmlns:a16="http://schemas.microsoft.com/office/drawing/2014/main" id="{25EEA1D4-3AF7-42D7-AE97-AE404AECFAE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81836" t="-4713" b="16530"/>
          <a:stretch/>
        </p:blipFill>
        <p:spPr>
          <a:xfrm>
            <a:off x="11041505" y="5852232"/>
            <a:ext cx="565808" cy="612832"/>
          </a:xfrm>
          <a:prstGeom prst="rect">
            <a:avLst/>
          </a:prstGeom>
        </p:spPr>
      </p:pic>
    </p:spTree>
    <p:extLst>
      <p:ext uri="{BB962C8B-B14F-4D97-AF65-F5344CB8AC3E}">
        <p14:creationId xmlns:p14="http://schemas.microsoft.com/office/powerpoint/2010/main" val="3350361918"/>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13_Title Only">
    <p:bg>
      <p:bgPr>
        <a:solidFill>
          <a:srgbClr val="38354C"/>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solidFill>
                  <a:schemeClr val="bg1"/>
                </a:solidFill>
                <a:latin typeface="Arial Black" panose="020B0A04020102020204" pitchFamily="34" charset="0"/>
              </a:defRPr>
            </a:lvl1pPr>
          </a:lstStyle>
          <a:p>
            <a:r>
              <a:rPr lang="en-US" dirty="0"/>
              <a:t>CLICK TO EDIT MASTER TITLE STYLE</a:t>
            </a:r>
          </a:p>
        </p:txBody>
      </p:sp>
      <p:sp>
        <p:nvSpPr>
          <p:cNvPr id="4" name="Text Placeholder 3"/>
          <p:cNvSpPr>
            <a:spLocks noGrp="1"/>
          </p:cNvSpPr>
          <p:nvPr>
            <p:ph type="body" sz="quarter" idx="10"/>
          </p:nvPr>
        </p:nvSpPr>
        <p:spPr>
          <a:xfrm>
            <a:off x="838200" y="2838451"/>
            <a:ext cx="10515600" cy="1181100"/>
          </a:xfrm>
        </p:spPr>
        <p:txBody>
          <a:bodyPr anchor="ctr" anchorCtr="0">
            <a:noAutofit/>
          </a:bodyPr>
          <a:lstStyle>
            <a:lvl1pPr marL="0" indent="0">
              <a:lnSpc>
                <a:spcPct val="100000"/>
              </a:lnSpc>
              <a:spcBef>
                <a:spcPts val="0"/>
              </a:spcBef>
              <a:buNone/>
              <a:defRPr sz="5400">
                <a:solidFill>
                  <a:schemeClr val="accent1"/>
                </a:solidFill>
                <a:latin typeface="Arial Black" panose="020B0A04020102020204" pitchFamily="34" charset="0"/>
              </a:defRPr>
            </a:lvl1pPr>
            <a:lvl2pPr marL="457189" indent="0">
              <a:buNone/>
              <a:defRPr>
                <a:solidFill>
                  <a:srgbClr val="0078E3"/>
                </a:solidFill>
              </a:defRPr>
            </a:lvl2pPr>
            <a:lvl3pPr>
              <a:defRPr>
                <a:solidFill>
                  <a:srgbClr val="0078E3"/>
                </a:solidFill>
              </a:defRPr>
            </a:lvl3pPr>
            <a:lvl4pPr>
              <a:defRPr>
                <a:solidFill>
                  <a:srgbClr val="0078E3"/>
                </a:solidFill>
              </a:defRPr>
            </a:lvl4pPr>
            <a:lvl5pPr>
              <a:defRPr>
                <a:solidFill>
                  <a:srgbClr val="0078E3"/>
                </a:solidFill>
              </a:defRPr>
            </a:lvl5pPr>
          </a:lstStyle>
          <a:p>
            <a:pPr lvl="0"/>
            <a:r>
              <a:rPr lang="en-US" dirty="0"/>
              <a:t>Edit Master text styles</a:t>
            </a:r>
          </a:p>
        </p:txBody>
      </p:sp>
      <p:sp>
        <p:nvSpPr>
          <p:cNvPr id="5" name="Slide Number Placeholder 6"/>
          <p:cNvSpPr>
            <a:spLocks noGrp="1"/>
          </p:cNvSpPr>
          <p:nvPr>
            <p:ph type="sldNum" sz="quarter" idx="12"/>
          </p:nvPr>
        </p:nvSpPr>
        <p:spPr>
          <a:xfrm>
            <a:off x="11563079" y="6607589"/>
            <a:ext cx="381000" cy="313025"/>
          </a:xfrm>
          <a:prstGeom prst="rect">
            <a:avLst/>
          </a:prstGeom>
        </p:spPr>
        <p:txBody>
          <a:bodyPr/>
          <a:lstStyle>
            <a:lvl1pPr>
              <a:defRPr sz="800">
                <a:solidFill>
                  <a:schemeClr val="bg1"/>
                </a:solidFill>
              </a:defRPr>
            </a:lvl1pPr>
          </a:lstStyle>
          <a:p>
            <a:fld id="{862A3857-3B73-074D-BE70-0A543A155070}" type="slidenum">
              <a:rPr lang="en-US" smtClean="0"/>
              <a:pPr/>
              <a:t>‹#›</a:t>
            </a:fld>
            <a:endParaRPr lang="en-US" dirty="0"/>
          </a:p>
        </p:txBody>
      </p:sp>
    </p:spTree>
    <p:extLst>
      <p:ext uri="{BB962C8B-B14F-4D97-AF65-F5344CB8AC3E}">
        <p14:creationId xmlns:p14="http://schemas.microsoft.com/office/powerpoint/2010/main" val="302556818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8634"/>
            <a:ext cx="10972800" cy="1166815"/>
          </a:xfrm>
        </p:spPr>
        <p:txBody>
          <a:bodyPr/>
          <a:lstStyle>
            <a:lvl1pPr>
              <a:defRPr>
                <a:solidFill>
                  <a:schemeClr val="bg1"/>
                </a:solidFill>
              </a:defRPr>
            </a:lvl1pPr>
          </a:lstStyle>
          <a:p>
            <a:r>
              <a:rPr lang="en-US" dirty="0"/>
              <a:t>Title - Title Case, Calibri 28 </a:t>
            </a:r>
            <a:r>
              <a:rPr lang="en-US" dirty="0" err="1"/>
              <a:t>Pt</a:t>
            </a:r>
            <a:br>
              <a:rPr lang="en-US" dirty="0"/>
            </a:br>
            <a:r>
              <a:rPr lang="en-US" dirty="0"/>
              <a:t>2 Line Max</a:t>
            </a:r>
          </a:p>
        </p:txBody>
      </p:sp>
      <p:sp>
        <p:nvSpPr>
          <p:cNvPr id="5" name="Text Placeholder 8"/>
          <p:cNvSpPr>
            <a:spLocks noGrp="1"/>
          </p:cNvSpPr>
          <p:nvPr>
            <p:ph type="body" sz="quarter" idx="12"/>
          </p:nvPr>
        </p:nvSpPr>
        <p:spPr>
          <a:xfrm>
            <a:off x="613581" y="5930900"/>
            <a:ext cx="10964841" cy="273051"/>
          </a:xfrm>
        </p:spPr>
        <p:txBody>
          <a:bodyPr/>
          <a:lstStyle>
            <a:lvl1pPr marL="0" indent="0">
              <a:lnSpc>
                <a:spcPct val="100000"/>
              </a:lnSpc>
              <a:spcBef>
                <a:spcPts val="0"/>
              </a:spcBef>
              <a:spcAft>
                <a:spcPts val="0"/>
              </a:spcAft>
              <a:buNone/>
              <a:defRPr sz="1333">
                <a:solidFill>
                  <a:schemeClr val="bg1"/>
                </a:solidFill>
              </a:defRPr>
            </a:lvl1pPr>
            <a:lvl2pPr marL="524920" indent="0">
              <a:lnSpc>
                <a:spcPct val="100000"/>
              </a:lnSpc>
              <a:spcBef>
                <a:spcPts val="0"/>
              </a:spcBef>
              <a:spcAft>
                <a:spcPts val="0"/>
              </a:spcAft>
              <a:buNone/>
              <a:defRPr/>
            </a:lvl2pPr>
            <a:lvl3pPr marL="999042" indent="0">
              <a:lnSpc>
                <a:spcPct val="100000"/>
              </a:lnSpc>
              <a:spcBef>
                <a:spcPts val="0"/>
              </a:spcBef>
              <a:spcAft>
                <a:spcPts val="0"/>
              </a:spcAft>
              <a:buNone/>
              <a:defRPr/>
            </a:lvl3pPr>
            <a:lvl4pPr marL="1456230" indent="0">
              <a:lnSpc>
                <a:spcPct val="100000"/>
              </a:lnSpc>
              <a:spcBef>
                <a:spcPts val="0"/>
              </a:spcBef>
              <a:spcAft>
                <a:spcPts val="0"/>
              </a:spcAft>
              <a:buNone/>
              <a:defRPr/>
            </a:lvl4pPr>
            <a:lvl5pPr marL="1828754" indent="0">
              <a:lnSpc>
                <a:spcPct val="100000"/>
              </a:lnSpc>
              <a:spcBef>
                <a:spcPts val="0"/>
              </a:spcBef>
              <a:spcAft>
                <a:spcPts val="0"/>
              </a:spcAft>
              <a:buNone/>
              <a:defRPr/>
            </a:lvl5pPr>
          </a:lstStyle>
          <a:p>
            <a:pPr lvl="0"/>
            <a:r>
              <a:rPr lang="en-US" dirty="0"/>
              <a:t>Click to edit Master text styles</a:t>
            </a:r>
          </a:p>
        </p:txBody>
      </p:sp>
    </p:spTree>
    <p:extLst>
      <p:ext uri="{BB962C8B-B14F-4D97-AF65-F5344CB8AC3E}">
        <p14:creationId xmlns:p14="http://schemas.microsoft.com/office/powerpoint/2010/main" val="1390485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lvl1pPr>
              <a:defRPr baseline="0">
                <a:solidFill>
                  <a:schemeClr val="bg1"/>
                </a:solidFill>
              </a:defRPr>
            </a:lvl1pPr>
          </a:lstStyle>
          <a:p>
            <a:endParaRPr lang="en-US" dirty="0">
              <a:solidFill>
                <a:srgbClr val="FFFFFF"/>
              </a:solidFill>
            </a:endParaRPr>
          </a:p>
        </p:txBody>
      </p:sp>
    </p:spTree>
    <p:extLst>
      <p:ext uri="{BB962C8B-B14F-4D97-AF65-F5344CB8AC3E}">
        <p14:creationId xmlns:p14="http://schemas.microsoft.com/office/powerpoint/2010/main" val="1000351903"/>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itleOnly">
  <p:cSld name="2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308634"/>
            <a:ext cx="10972800" cy="609334"/>
          </a:xfrm>
        </p:spPr>
        <p:txBody>
          <a:bodyPr/>
          <a:lstStyle/>
          <a:p>
            <a:r>
              <a:rPr lang="en-US"/>
              <a:t>Click to edit Master title style</a:t>
            </a:r>
          </a:p>
        </p:txBody>
      </p:sp>
    </p:spTree>
    <p:extLst>
      <p:ext uri="{BB962C8B-B14F-4D97-AF65-F5344CB8AC3E}">
        <p14:creationId xmlns:p14="http://schemas.microsoft.com/office/powerpoint/2010/main" val="148268289"/>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Text with Shapes - Layout3">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5848EA7-8D7C-4A7B-9182-7C1202EDBFB1}"/>
              </a:ext>
            </a:extLst>
          </p:cNvPr>
          <p:cNvSpPr/>
          <p:nvPr userDrawn="1"/>
        </p:nvSpPr>
        <p:spPr>
          <a:xfrm>
            <a:off x="5550122" y="732974"/>
            <a:ext cx="6641878" cy="6125027"/>
          </a:xfrm>
          <a:custGeom>
            <a:avLst/>
            <a:gdLst>
              <a:gd name="connsiteX0" fmla="*/ 4389354 w 6641878"/>
              <a:gd name="connsiteY0" fmla="*/ 775 h 6125027"/>
              <a:gd name="connsiteX1" fmla="*/ 6309188 w 6641878"/>
              <a:gd name="connsiteY1" fmla="*/ 158122 h 6125027"/>
              <a:gd name="connsiteX2" fmla="*/ 6641878 w 6641878"/>
              <a:gd name="connsiteY2" fmla="*/ 218708 h 6125027"/>
              <a:gd name="connsiteX3" fmla="*/ 6641878 w 6641878"/>
              <a:gd name="connsiteY3" fmla="*/ 6125027 h 6125027"/>
              <a:gd name="connsiteX4" fmla="*/ 0 w 6641878"/>
              <a:gd name="connsiteY4" fmla="*/ 6125027 h 6125027"/>
              <a:gd name="connsiteX5" fmla="*/ 90624 w 6641878"/>
              <a:gd name="connsiteY5" fmla="*/ 5875088 h 6125027"/>
              <a:gd name="connsiteX6" fmla="*/ 3403890 w 6641878"/>
              <a:gd name="connsiteY6" fmla="*/ 22965 h 6125027"/>
              <a:gd name="connsiteX7" fmla="*/ 4389354 w 6641878"/>
              <a:gd name="connsiteY7" fmla="*/ 775 h 612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41878" h="6125027">
                <a:moveTo>
                  <a:pt x="4389354" y="775"/>
                </a:moveTo>
                <a:cubicBezTo>
                  <a:pt x="5042595" y="7500"/>
                  <a:pt x="5686424" y="58155"/>
                  <a:pt x="6309188" y="158122"/>
                </a:cubicBezTo>
                <a:lnTo>
                  <a:pt x="6641878" y="218708"/>
                </a:lnTo>
                <a:lnTo>
                  <a:pt x="6641878" y="6125027"/>
                </a:lnTo>
                <a:lnTo>
                  <a:pt x="0" y="6125027"/>
                </a:lnTo>
                <a:lnTo>
                  <a:pt x="90624" y="5875088"/>
                </a:lnTo>
                <a:cubicBezTo>
                  <a:pt x="963229" y="3633055"/>
                  <a:pt x="2980348" y="1576261"/>
                  <a:pt x="3403890" y="22965"/>
                </a:cubicBezTo>
                <a:cubicBezTo>
                  <a:pt x="3733760" y="5034"/>
                  <a:pt x="4062734" y="-2587"/>
                  <a:pt x="4389354" y="775"/>
                </a:cubicBezTo>
                <a:close/>
              </a:path>
            </a:pathLst>
          </a:custGeom>
          <a:solidFill>
            <a:srgbClr val="FF30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7" name="Text Placeholder 7">
            <a:extLst>
              <a:ext uri="{FF2B5EF4-FFF2-40B4-BE49-F238E27FC236}">
                <a16:creationId xmlns:a16="http://schemas.microsoft.com/office/drawing/2014/main" id="{B223EFB8-88D3-4227-B238-464A474B852E}"/>
              </a:ext>
            </a:extLst>
          </p:cNvPr>
          <p:cNvSpPr>
            <a:spLocks noGrp="1"/>
          </p:cNvSpPr>
          <p:nvPr>
            <p:ph type="body" sz="quarter" idx="12" hasCustomPrompt="1"/>
          </p:nvPr>
        </p:nvSpPr>
        <p:spPr>
          <a:xfrm>
            <a:off x="2044699" y="3913792"/>
            <a:ext cx="299443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8" name="Text Placeholder 7">
            <a:extLst>
              <a:ext uri="{FF2B5EF4-FFF2-40B4-BE49-F238E27FC236}">
                <a16:creationId xmlns:a16="http://schemas.microsoft.com/office/drawing/2014/main" id="{274C953F-F6D9-4EEF-A914-7C47201B5536}"/>
              </a:ext>
            </a:extLst>
          </p:cNvPr>
          <p:cNvSpPr>
            <a:spLocks noGrp="1"/>
          </p:cNvSpPr>
          <p:nvPr>
            <p:ph type="body" sz="quarter" idx="13" hasCustomPrompt="1"/>
          </p:nvPr>
        </p:nvSpPr>
        <p:spPr>
          <a:xfrm>
            <a:off x="2044699" y="5111406"/>
            <a:ext cx="299443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5" name="Text Placeholder 7">
            <a:extLst>
              <a:ext uri="{FF2B5EF4-FFF2-40B4-BE49-F238E27FC236}">
                <a16:creationId xmlns:a16="http://schemas.microsoft.com/office/drawing/2014/main" id="{053B0AF9-F410-4C47-9D9C-CAC9890E4210}"/>
              </a:ext>
            </a:extLst>
          </p:cNvPr>
          <p:cNvSpPr>
            <a:spLocks noGrp="1"/>
          </p:cNvSpPr>
          <p:nvPr>
            <p:ph type="body" sz="quarter" idx="10" hasCustomPrompt="1"/>
          </p:nvPr>
        </p:nvSpPr>
        <p:spPr>
          <a:xfrm>
            <a:off x="407988" y="1413990"/>
            <a:ext cx="6297894" cy="894840"/>
          </a:xfrm>
          <a:prstGeom prst="rect">
            <a:avLst/>
          </a:prstGeom>
        </p:spPr>
        <p:txBody>
          <a:bodyPr>
            <a:noAutofit/>
          </a:bodyPr>
          <a:lstStyle>
            <a:lvl1pPr>
              <a:lnSpc>
                <a:spcPts val="2200"/>
              </a:lnSpc>
              <a:defRPr sz="18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36" name="Text Placeholder 7">
            <a:extLst>
              <a:ext uri="{FF2B5EF4-FFF2-40B4-BE49-F238E27FC236}">
                <a16:creationId xmlns:a16="http://schemas.microsoft.com/office/drawing/2014/main" id="{4C26CB88-1502-4963-9C3F-B1DA1792174C}"/>
              </a:ext>
            </a:extLst>
          </p:cNvPr>
          <p:cNvSpPr>
            <a:spLocks noGrp="1"/>
          </p:cNvSpPr>
          <p:nvPr>
            <p:ph type="body" sz="quarter" idx="11" hasCustomPrompt="1"/>
          </p:nvPr>
        </p:nvSpPr>
        <p:spPr>
          <a:xfrm>
            <a:off x="2044699" y="2611604"/>
            <a:ext cx="2994439" cy="894840"/>
          </a:xfrm>
          <a:prstGeom prst="rect">
            <a:avLst/>
          </a:prstGeom>
        </p:spPr>
        <p:txBody>
          <a:bodyPr anchor="ctr">
            <a:noAutofit/>
          </a:bodyPr>
          <a:lstStyle>
            <a:lvl1pPr>
              <a:lnSpc>
                <a:spcPts val="1600"/>
              </a:lnSpc>
              <a:defRPr sz="1400"/>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a16="http://schemas.microsoft.com/office/drawing/2014/main" id="{14E8646B-8451-4052-9B50-DB60E346C8FA}"/>
              </a:ext>
            </a:extLst>
          </p:cNvPr>
          <p:cNvSpPr>
            <a:spLocks noGrp="1"/>
          </p:cNvSpPr>
          <p:nvPr>
            <p:ph type="body" sz="quarter" idx="14" hasCustomPrompt="1"/>
          </p:nvPr>
        </p:nvSpPr>
        <p:spPr>
          <a:xfrm>
            <a:off x="7392144" y="5276721"/>
            <a:ext cx="4391869" cy="729525"/>
          </a:xfrm>
          <a:prstGeom prst="rect">
            <a:avLst/>
          </a:prstGeom>
        </p:spPr>
        <p:txBody>
          <a:bodyPr>
            <a:noAutofit/>
          </a:bodyPr>
          <a:lstStyle>
            <a:lvl1pPr algn="r">
              <a:lnSpc>
                <a:spcPts val="1800"/>
              </a:lnSpc>
              <a:defRPr sz="16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42">
            <a:extLst>
              <a:ext uri="{FF2B5EF4-FFF2-40B4-BE49-F238E27FC236}">
                <a16:creationId xmlns:a16="http://schemas.microsoft.com/office/drawing/2014/main" id="{A06380E9-5885-470D-9428-A5F69B32620C}"/>
              </a:ext>
            </a:extLst>
          </p:cNvPr>
          <p:cNvSpPr>
            <a:spLocks noGrp="1"/>
          </p:cNvSpPr>
          <p:nvPr>
            <p:ph type="body" sz="quarter" idx="15" hasCustomPrompt="1"/>
          </p:nvPr>
        </p:nvSpPr>
        <p:spPr>
          <a:xfrm>
            <a:off x="7392144" y="4140764"/>
            <a:ext cx="4391869" cy="974725"/>
          </a:xfrm>
          <a:prstGeom prst="rect">
            <a:avLst/>
          </a:prstGeom>
        </p:spPr>
        <p:txBody>
          <a:bodyPr anchor="b">
            <a:noAutofit/>
          </a:bodyPr>
          <a:lstStyle>
            <a:lvl1pPr algn="r">
              <a:lnSpc>
                <a:spcPts val="3000"/>
              </a:lnSpc>
              <a:defRPr sz="2600">
                <a:solidFill>
                  <a:schemeClr val="bg1"/>
                </a:solidFill>
              </a:defRPr>
            </a:lvl1pPr>
          </a:lstStyle>
          <a:p>
            <a:pPr lvl="0"/>
            <a:r>
              <a:rPr lang="en-US" dirty="0"/>
              <a:t>Click to add subtitle</a:t>
            </a:r>
          </a:p>
        </p:txBody>
      </p:sp>
      <p:sp>
        <p:nvSpPr>
          <p:cNvPr id="10"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407988" y="404813"/>
            <a:ext cx="11016604"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1" name="Retângulo 43">
            <a:extLst>
              <a:ext uri="{FF2B5EF4-FFF2-40B4-BE49-F238E27FC236}">
                <a16:creationId xmlns:a16="http://schemas.microsoft.com/office/drawing/2014/main" id="{25FC8637-25BD-4C09-AF25-56B4243DAB3D}"/>
              </a:ext>
            </a:extLst>
          </p:cNvPr>
          <p:cNvSpPr/>
          <p:nvPr userDrawn="1"/>
        </p:nvSpPr>
        <p:spPr>
          <a:xfrm>
            <a:off x="11665391" y="6555758"/>
            <a:ext cx="360997"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Tree>
    <p:extLst>
      <p:ext uri="{BB962C8B-B14F-4D97-AF65-F5344CB8AC3E}">
        <p14:creationId xmlns:p14="http://schemas.microsoft.com/office/powerpoint/2010/main" val="159337801"/>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userDrawn="1">
  <p:cSld name="Title Slide White">
    <p:bg>
      <p:bgPr>
        <a:solidFill>
          <a:schemeClr val="tx1"/>
        </a:solid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black">
          <a:xfrm>
            <a:off x="609863" y="1678931"/>
            <a:ext cx="10889948" cy="2117503"/>
          </a:xfrm>
          <a:prstGeom prst="rect">
            <a:avLst/>
          </a:prstGeom>
        </p:spPr>
        <p:txBody>
          <a:bodyPr wrap="square" anchor="b" anchorCtr="0">
            <a:spAutoFit/>
          </a:bodyPr>
          <a:lstStyle>
            <a:lvl1pPr algn="l">
              <a:defRPr sz="7200">
                <a:solidFill>
                  <a:schemeClr val="bg1"/>
                </a:solidFill>
                <a:latin typeface="+mj-lt"/>
              </a:defRPr>
            </a:lvl1pPr>
          </a:lstStyle>
          <a:p>
            <a:r>
              <a:rPr lang="en-US" dirty="0"/>
              <a:t>Always In Title Case; </a:t>
            </a:r>
            <a:br>
              <a:rPr lang="en-US" dirty="0"/>
            </a:br>
            <a:r>
              <a:rPr lang="en-US" dirty="0"/>
              <a:t>2 Lines Preferred</a:t>
            </a:r>
          </a:p>
        </p:txBody>
      </p:sp>
      <p:sp>
        <p:nvSpPr>
          <p:cNvPr id="9" name="Text Placeholder 12"/>
          <p:cNvSpPr>
            <a:spLocks noGrp="1"/>
          </p:cNvSpPr>
          <p:nvPr>
            <p:ph type="body" sz="quarter" idx="11" hasCustomPrompt="1"/>
          </p:nvPr>
        </p:nvSpPr>
        <p:spPr bwMode="black">
          <a:xfrm>
            <a:off x="514864" y="4791849"/>
            <a:ext cx="8608155" cy="458331"/>
          </a:xfrm>
          <a:prstGeom prst="rect">
            <a:avLst/>
          </a:prstGeom>
        </p:spPr>
        <p:txBody>
          <a:bodyPr tIns="0">
            <a:spAutoFit/>
          </a:bodyPr>
          <a:lstStyle>
            <a:lvl1pPr marL="0" indent="0">
              <a:buNone/>
              <a:defRPr sz="1600" b="0">
                <a:solidFill>
                  <a:schemeClr val="bg1"/>
                </a:solidFill>
                <a:latin typeface="+mj-lt"/>
              </a:defRPr>
            </a:lvl1pPr>
          </a:lstStyle>
          <a:p>
            <a:pPr lvl="0"/>
            <a:r>
              <a:rPr lang="en-US" dirty="0"/>
              <a:t>Insert Date Here</a:t>
            </a:r>
            <a:endParaRPr lang="lt-LT" dirty="0"/>
          </a:p>
        </p:txBody>
      </p:sp>
      <p:sp>
        <p:nvSpPr>
          <p:cNvPr id="10" name="Text Placeholder 2"/>
          <p:cNvSpPr>
            <a:spLocks noGrp="1"/>
          </p:cNvSpPr>
          <p:nvPr>
            <p:ph type="body" idx="12" hasCustomPrompt="1"/>
          </p:nvPr>
        </p:nvSpPr>
        <p:spPr>
          <a:xfrm>
            <a:off x="536888" y="3759547"/>
            <a:ext cx="8607117" cy="723967"/>
          </a:xfrm>
        </p:spPr>
        <p:txBody>
          <a:bodyPr/>
          <a:lstStyle>
            <a:lvl1pPr marL="0" indent="0">
              <a:buNone/>
              <a:defRPr sz="1867" b="1">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546099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33363" indent="-233363">
              <a:defRPr lang="en-US" sz="1600" b="0" kern="1200" dirty="0" smtClean="0">
                <a:solidFill>
                  <a:schemeClr val="tx1"/>
                </a:solidFill>
                <a:latin typeface="Arial" pitchFamily="34" charset="0"/>
                <a:ea typeface="+mn-ea"/>
                <a:cs typeface="Arial" pitchFamily="34" charset="0"/>
              </a:defRPr>
            </a:lvl1pPr>
            <a:lvl2pPr marL="457200" indent="-223838">
              <a:defRPr lang="en-US" sz="1600" b="0" kern="1200" dirty="0" smtClean="0">
                <a:solidFill>
                  <a:schemeClr val="tx1"/>
                </a:solidFill>
                <a:latin typeface="Arial" pitchFamily="34" charset="0"/>
                <a:ea typeface="+mn-ea"/>
                <a:cs typeface="Arial" pitchFamily="34" charset="0"/>
              </a:defRPr>
            </a:lvl2pPr>
            <a:lvl3pPr>
              <a:defRPr lang="en-US" sz="1400" b="0" kern="1200" dirty="0" smtClean="0">
                <a:solidFill>
                  <a:schemeClr val="tx1"/>
                </a:solidFill>
                <a:latin typeface="Arial" pitchFamily="34" charset="0"/>
                <a:ea typeface="+mn-ea"/>
                <a:cs typeface="Arial" pitchFamily="34" charset="0"/>
              </a:defRPr>
            </a:lvl3pPr>
            <a:lvl4pPr>
              <a:defRPr lang="en-US" sz="1200" b="0" kern="1200" dirty="0" smtClean="0">
                <a:solidFill>
                  <a:schemeClr val="tx1"/>
                </a:solidFill>
                <a:latin typeface="Arial" pitchFamily="34" charset="0"/>
                <a:ea typeface="+mn-ea"/>
                <a:cs typeface="Arial" pitchFamily="34" charset="0"/>
              </a:defRPr>
            </a:lvl4pPr>
            <a:lvl5pPr>
              <a:defRPr lang="en-US" sz="1200" b="0" kern="1200" dirty="0">
                <a:solidFill>
                  <a:schemeClr val="tx1"/>
                </a:solidFill>
                <a:latin typeface="Arial" pitchFamily="34" charset="0"/>
                <a:ea typeface="+mn-ea"/>
                <a:cs typeface="Arial" pitchFamily="34" charset="0"/>
              </a:defRPr>
            </a:lvl5pPr>
          </a:lstStyle>
          <a:p>
            <a:pPr marL="233363" lvl="0" indent="-233363" algn="l" defTabSz="914400" rtl="0" eaLnBrk="1" fontAlgn="base" latinLnBrk="0" hangingPunct="1">
              <a:spcBef>
                <a:spcPct val="0"/>
              </a:spcBef>
              <a:spcAft>
                <a:spcPts val="600"/>
              </a:spcAft>
              <a:buClr>
                <a:schemeClr val="accent2"/>
              </a:buClr>
              <a:buFont typeface="Wingdings" pitchFamily="2" charset="2"/>
              <a:buChar char="§"/>
            </a:pPr>
            <a:r>
              <a:rPr lang="en-US"/>
              <a:t>Click to edit Master text styles</a:t>
            </a:r>
          </a:p>
          <a:p>
            <a:pPr marL="233363" lvl="1" indent="-233363" algn="l" defTabSz="914400" rtl="0" eaLnBrk="1" fontAlgn="base" latinLnBrk="0" hangingPunct="1">
              <a:spcBef>
                <a:spcPct val="0"/>
              </a:spcBef>
              <a:spcAft>
                <a:spcPts val="600"/>
              </a:spcAft>
              <a:buClr>
                <a:schemeClr val="accent2"/>
              </a:buClr>
              <a:buFont typeface="Wingdings" pitchFamily="2" charset="2"/>
              <a:buChar char="§"/>
            </a:pPr>
            <a:r>
              <a:rPr lang="en-US"/>
              <a:t>Second level</a:t>
            </a:r>
          </a:p>
          <a:p>
            <a:pPr marL="233363" lvl="2" indent="-233363" algn="l" defTabSz="914400" rtl="0" eaLnBrk="1" fontAlgn="base" latinLnBrk="0" hangingPunct="1">
              <a:spcBef>
                <a:spcPct val="0"/>
              </a:spcBef>
              <a:spcAft>
                <a:spcPts val="600"/>
              </a:spcAft>
              <a:buClr>
                <a:schemeClr val="accent2"/>
              </a:buClr>
              <a:buFont typeface="Wingdings" pitchFamily="2" charset="2"/>
              <a:buChar char="§"/>
            </a:pPr>
            <a:r>
              <a:rPr lang="en-US"/>
              <a:t>Third level</a:t>
            </a:r>
          </a:p>
          <a:p>
            <a:pPr marL="233363" lvl="3" indent="-233363" algn="l" defTabSz="914400" rtl="0" eaLnBrk="1" fontAlgn="base" latinLnBrk="0" hangingPunct="1">
              <a:spcBef>
                <a:spcPct val="0"/>
              </a:spcBef>
              <a:spcAft>
                <a:spcPts val="600"/>
              </a:spcAft>
              <a:buClr>
                <a:schemeClr val="accent2"/>
              </a:buClr>
              <a:buFont typeface="Wingdings" pitchFamily="2" charset="2"/>
              <a:buChar char="§"/>
            </a:pPr>
            <a:r>
              <a:rPr lang="en-US"/>
              <a:t>Fourth level</a:t>
            </a:r>
          </a:p>
          <a:p>
            <a:pPr marL="233363" lvl="4" indent="-233363" algn="l" defTabSz="914400" rtl="0" eaLnBrk="1" fontAlgn="base" latinLnBrk="0" hangingPunct="1">
              <a:spcBef>
                <a:spcPct val="0"/>
              </a:spcBef>
              <a:spcAft>
                <a:spcPts val="600"/>
              </a:spcAft>
              <a:buClr>
                <a:schemeClr val="accent2"/>
              </a:buClr>
              <a:buFont typeface="Wingdings" pitchFamily="2" charset="2"/>
              <a:buChar char="§"/>
            </a:pPr>
            <a:r>
              <a:rPr lang="en-US"/>
              <a:t>Fifth level</a:t>
            </a:r>
            <a:endParaRPr lang="en-US" dirty="0"/>
          </a:p>
        </p:txBody>
      </p:sp>
    </p:spTree>
    <p:extLst>
      <p:ext uri="{BB962C8B-B14F-4D97-AF65-F5344CB8AC3E}">
        <p14:creationId xmlns:p14="http://schemas.microsoft.com/office/powerpoint/2010/main" val="1094759790"/>
      </p:ext>
    </p:extLst>
  </p:cSld>
  <p:clrMapOvr>
    <a:masterClrMapping/>
  </p:clrMapOvr>
  <p:transition spd="med">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Contact information">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EC1A94F9-DC7A-4538-8277-70A44CA10105}"/>
              </a:ext>
            </a:extLst>
          </p:cNvPr>
          <p:cNvSpPr>
            <a:spLocks noGrp="1"/>
          </p:cNvSpPr>
          <p:nvPr>
            <p:ph type="pic" sz="quarter" idx="10"/>
          </p:nvPr>
        </p:nvSpPr>
        <p:spPr>
          <a:xfrm>
            <a:off x="624115" y="1903413"/>
            <a:ext cx="1452563" cy="1671637"/>
          </a:xfrm>
          <a:prstGeom prst="rect">
            <a:avLst/>
          </a:prstGeom>
          <a:solidFill>
            <a:srgbClr val="D9D9D9"/>
          </a:solidFill>
        </p:spPr>
        <p:txBody>
          <a:bodyPr anchor="ctr"/>
          <a:lstStyle>
            <a:lvl1pPr algn="ctr">
              <a:defRPr/>
            </a:lvl1pPr>
          </a:lstStyle>
          <a:p>
            <a:endParaRPr lang="pt-PT"/>
          </a:p>
        </p:txBody>
      </p:sp>
      <p:sp>
        <p:nvSpPr>
          <p:cNvPr id="19" name="Picture Placeholder 17">
            <a:extLst>
              <a:ext uri="{FF2B5EF4-FFF2-40B4-BE49-F238E27FC236}">
                <a16:creationId xmlns:a16="http://schemas.microsoft.com/office/drawing/2014/main" id="{74E803A8-AB56-45EC-B2C1-515FBB73BB37}"/>
              </a:ext>
            </a:extLst>
          </p:cNvPr>
          <p:cNvSpPr>
            <a:spLocks noGrp="1"/>
          </p:cNvSpPr>
          <p:nvPr>
            <p:ph type="pic" sz="quarter" idx="11"/>
          </p:nvPr>
        </p:nvSpPr>
        <p:spPr>
          <a:xfrm>
            <a:off x="6455195" y="1903413"/>
            <a:ext cx="1452563" cy="1671637"/>
          </a:xfrm>
          <a:prstGeom prst="rect">
            <a:avLst/>
          </a:prstGeom>
          <a:solidFill>
            <a:srgbClr val="D9D9D9"/>
          </a:solidFill>
        </p:spPr>
        <p:txBody>
          <a:bodyPr anchor="ctr"/>
          <a:lstStyle>
            <a:lvl1pPr algn="ctr">
              <a:defRPr/>
            </a:lvl1pPr>
          </a:lstStyle>
          <a:p>
            <a:endParaRPr lang="pt-PT"/>
          </a:p>
        </p:txBody>
      </p:sp>
      <p:sp>
        <p:nvSpPr>
          <p:cNvPr id="20" name="Picture Placeholder 17">
            <a:extLst>
              <a:ext uri="{FF2B5EF4-FFF2-40B4-BE49-F238E27FC236}">
                <a16:creationId xmlns:a16="http://schemas.microsoft.com/office/drawing/2014/main" id="{9D1BE315-6BE9-4C05-9EDD-2BF1E943154E}"/>
              </a:ext>
            </a:extLst>
          </p:cNvPr>
          <p:cNvSpPr>
            <a:spLocks noGrp="1"/>
          </p:cNvSpPr>
          <p:nvPr>
            <p:ph type="pic" sz="quarter" idx="12"/>
          </p:nvPr>
        </p:nvSpPr>
        <p:spPr>
          <a:xfrm>
            <a:off x="624115" y="4379453"/>
            <a:ext cx="1452563" cy="1671637"/>
          </a:xfrm>
          <a:prstGeom prst="rect">
            <a:avLst/>
          </a:prstGeom>
          <a:solidFill>
            <a:srgbClr val="D9D9D9"/>
          </a:solidFill>
        </p:spPr>
        <p:txBody>
          <a:bodyPr anchor="ctr"/>
          <a:lstStyle>
            <a:lvl1pPr algn="ctr">
              <a:defRPr/>
            </a:lvl1pPr>
          </a:lstStyle>
          <a:p>
            <a:endParaRPr lang="pt-PT"/>
          </a:p>
        </p:txBody>
      </p:sp>
      <p:sp>
        <p:nvSpPr>
          <p:cNvPr id="21" name="Picture Placeholder 17">
            <a:extLst>
              <a:ext uri="{FF2B5EF4-FFF2-40B4-BE49-F238E27FC236}">
                <a16:creationId xmlns:a16="http://schemas.microsoft.com/office/drawing/2014/main" id="{1281E9B6-7C84-4FF5-B198-C8FC0C8924EE}"/>
              </a:ext>
            </a:extLst>
          </p:cNvPr>
          <p:cNvSpPr>
            <a:spLocks noGrp="1"/>
          </p:cNvSpPr>
          <p:nvPr>
            <p:ph type="pic" sz="quarter" idx="13"/>
          </p:nvPr>
        </p:nvSpPr>
        <p:spPr>
          <a:xfrm>
            <a:off x="6455195" y="4379453"/>
            <a:ext cx="1452563" cy="1671637"/>
          </a:xfrm>
          <a:prstGeom prst="rect">
            <a:avLst/>
          </a:prstGeom>
          <a:solidFill>
            <a:srgbClr val="D9D9D9"/>
          </a:solidFill>
        </p:spPr>
        <p:txBody>
          <a:bodyPr anchor="ctr"/>
          <a:lstStyle>
            <a:lvl1pPr algn="ctr">
              <a:defRPr/>
            </a:lvl1pPr>
          </a:lstStyle>
          <a:p>
            <a:endParaRPr lang="pt-PT"/>
          </a:p>
        </p:txBody>
      </p:sp>
      <p:sp>
        <p:nvSpPr>
          <p:cNvPr id="11" name="Title Placeholder 1">
            <a:extLst>
              <a:ext uri="{FF2B5EF4-FFF2-40B4-BE49-F238E27FC236}">
                <a16:creationId xmlns:a16="http://schemas.microsoft.com/office/drawing/2014/main" id="{552BBB0A-405D-419D-8BD5-EC8D9F84B795}"/>
              </a:ext>
            </a:extLst>
          </p:cNvPr>
          <p:cNvSpPr>
            <a:spLocks noGrp="1"/>
          </p:cNvSpPr>
          <p:nvPr>
            <p:ph type="title" hasCustomPrompt="1"/>
          </p:nvPr>
        </p:nvSpPr>
        <p:spPr>
          <a:xfrm>
            <a:off x="407988" y="404813"/>
            <a:ext cx="11016604" cy="863600"/>
          </a:xfrm>
          <a:prstGeom prst="rect">
            <a:avLst/>
          </a:prstGeom>
        </p:spPr>
        <p:txBody>
          <a:bodyPr vert="horz" lIns="0" tIns="0" rIns="0" bIns="0" rtlCol="0" anchor="t">
            <a:normAutofit/>
          </a:bodyPr>
          <a:lstStyle>
            <a:lvl1pPr>
              <a:defRPr lang="pt-PT" dirty="0"/>
            </a:lvl1pPr>
          </a:lstStyle>
          <a:p>
            <a:pPr lvl="0">
              <a:lnSpc>
                <a:spcPts val="3000"/>
              </a:lnSpc>
            </a:pPr>
            <a:r>
              <a:rPr lang="en-US" dirty="0"/>
              <a:t>Click to add title</a:t>
            </a:r>
            <a:endParaRPr lang="pt-PT" dirty="0"/>
          </a:p>
        </p:txBody>
      </p:sp>
      <p:sp>
        <p:nvSpPr>
          <p:cNvPr id="13" name="Retângulo 43">
            <a:extLst>
              <a:ext uri="{FF2B5EF4-FFF2-40B4-BE49-F238E27FC236}">
                <a16:creationId xmlns:a16="http://schemas.microsoft.com/office/drawing/2014/main" id="{25FC8637-25BD-4C09-AF25-56B4243DAB3D}"/>
              </a:ext>
            </a:extLst>
          </p:cNvPr>
          <p:cNvSpPr/>
          <p:nvPr userDrawn="1"/>
        </p:nvSpPr>
        <p:spPr>
          <a:xfrm>
            <a:off x="11784013" y="6555758"/>
            <a:ext cx="242375"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4" name="Conector reto 49">
            <a:extLst>
              <a:ext uri="{FF2B5EF4-FFF2-40B4-BE49-F238E27FC236}">
                <a16:creationId xmlns:a16="http://schemas.microsoft.com/office/drawing/2014/main" id="{6B6D7F6B-C184-4C2B-8EB7-067E0C1E8DF2}"/>
              </a:ext>
            </a:extLst>
          </p:cNvPr>
          <p:cNvCxnSpPr>
            <a:cxnSpLocks/>
          </p:cNvCxnSpPr>
          <p:nvPr userDrawn="1"/>
        </p:nvCxnSpPr>
        <p:spPr>
          <a:xfrm flipV="1">
            <a:off x="3283674"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15" name="Rectangle 27">
            <a:hlinkClick r:id="rId2"/>
            <a:extLst>
              <a:ext uri="{FF2B5EF4-FFF2-40B4-BE49-F238E27FC236}">
                <a16:creationId xmlns:a16="http://schemas.microsoft.com/office/drawing/2014/main" id="{F376ABD1-4930-42EB-9A73-9A9C7C6BF2D3}"/>
              </a:ext>
            </a:extLst>
          </p:cNvPr>
          <p:cNvSpPr/>
          <p:nvPr userDrawn="1"/>
        </p:nvSpPr>
        <p:spPr>
          <a:xfrm>
            <a:off x="407988" y="6555971"/>
            <a:ext cx="2829007"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Cox QE Managed Test Services | 29</a:t>
            </a:r>
            <a:r>
              <a:rPr lang="en-US" sz="800" kern="0" baseline="30000" dirty="0">
                <a:solidFill>
                  <a:srgbClr val="00458D"/>
                </a:solidFill>
                <a:latin typeface="+mj-lt"/>
                <a:cs typeface="Arial" panose="020B0604020202020204" pitchFamily="34" charset="0"/>
              </a:rPr>
              <a:t>th</a:t>
            </a:r>
            <a:r>
              <a:rPr lang="en-US" sz="800" kern="0" dirty="0">
                <a:solidFill>
                  <a:srgbClr val="00458D"/>
                </a:solidFill>
                <a:latin typeface="+mj-lt"/>
                <a:cs typeface="Arial" panose="020B0604020202020204" pitchFamily="34" charset="0"/>
              </a:rPr>
              <a:t> Nov 2018</a:t>
            </a:r>
          </a:p>
        </p:txBody>
      </p:sp>
      <p:sp>
        <p:nvSpPr>
          <p:cNvPr id="16" name="Retângulo 43">
            <a:extLst>
              <a:ext uri="{FF2B5EF4-FFF2-40B4-BE49-F238E27FC236}">
                <a16:creationId xmlns:a16="http://schemas.microsoft.com/office/drawing/2014/main" id="{834ADCB4-BFB1-450D-8F6D-64217F4CD92C}"/>
              </a:ext>
            </a:extLst>
          </p:cNvPr>
          <p:cNvSpPr/>
          <p:nvPr userDrawn="1"/>
        </p:nvSpPr>
        <p:spPr>
          <a:xfrm>
            <a:off x="3411379" y="6555758"/>
            <a:ext cx="2223686"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2018 Capgemini. All rights reserved.</a:t>
            </a:r>
          </a:p>
        </p:txBody>
      </p:sp>
      <p:sp>
        <p:nvSpPr>
          <p:cNvPr id="17" name="Text Placeholder 7">
            <a:extLst>
              <a:ext uri="{FF2B5EF4-FFF2-40B4-BE49-F238E27FC236}">
                <a16:creationId xmlns:a16="http://schemas.microsoft.com/office/drawing/2014/main" id="{9228FC83-C11D-47F2-8BDE-B10D125E5E87}"/>
              </a:ext>
            </a:extLst>
          </p:cNvPr>
          <p:cNvSpPr>
            <a:spLocks noGrp="1"/>
          </p:cNvSpPr>
          <p:nvPr>
            <p:ph type="body" sz="quarter" idx="32" hasCustomPrompt="1"/>
          </p:nvPr>
        </p:nvSpPr>
        <p:spPr>
          <a:xfrm>
            <a:off x="2207568" y="1903413"/>
            <a:ext cx="3743970"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4" name="Text Placeholder 7">
            <a:extLst>
              <a:ext uri="{FF2B5EF4-FFF2-40B4-BE49-F238E27FC236}">
                <a16:creationId xmlns:a16="http://schemas.microsoft.com/office/drawing/2014/main" id="{9228FC83-C11D-47F2-8BDE-B10D125E5E87}"/>
              </a:ext>
            </a:extLst>
          </p:cNvPr>
          <p:cNvSpPr>
            <a:spLocks noGrp="1"/>
          </p:cNvSpPr>
          <p:nvPr>
            <p:ph type="body" sz="quarter" idx="33" hasCustomPrompt="1"/>
          </p:nvPr>
        </p:nvSpPr>
        <p:spPr>
          <a:xfrm>
            <a:off x="8040043" y="1903413"/>
            <a:ext cx="3743970"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7" name="Text Placeholder 7">
            <a:extLst>
              <a:ext uri="{FF2B5EF4-FFF2-40B4-BE49-F238E27FC236}">
                <a16:creationId xmlns:a16="http://schemas.microsoft.com/office/drawing/2014/main" id="{9228FC83-C11D-47F2-8BDE-B10D125E5E87}"/>
              </a:ext>
            </a:extLst>
          </p:cNvPr>
          <p:cNvSpPr>
            <a:spLocks noGrp="1"/>
          </p:cNvSpPr>
          <p:nvPr>
            <p:ph type="body" sz="quarter" idx="34" hasCustomPrompt="1"/>
          </p:nvPr>
        </p:nvSpPr>
        <p:spPr>
          <a:xfrm>
            <a:off x="2207568" y="4379453"/>
            <a:ext cx="3743970"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
        <p:nvSpPr>
          <p:cNvPr id="28" name="Text Placeholder 7">
            <a:extLst>
              <a:ext uri="{FF2B5EF4-FFF2-40B4-BE49-F238E27FC236}">
                <a16:creationId xmlns:a16="http://schemas.microsoft.com/office/drawing/2014/main" id="{9228FC83-C11D-47F2-8BDE-B10D125E5E87}"/>
              </a:ext>
            </a:extLst>
          </p:cNvPr>
          <p:cNvSpPr>
            <a:spLocks noGrp="1"/>
          </p:cNvSpPr>
          <p:nvPr>
            <p:ph type="body" sz="quarter" idx="35" hasCustomPrompt="1"/>
          </p:nvPr>
        </p:nvSpPr>
        <p:spPr>
          <a:xfrm>
            <a:off x="8040043" y="4379453"/>
            <a:ext cx="3743970" cy="1671637"/>
          </a:xfrm>
          <a:prstGeom prst="rect">
            <a:avLst/>
          </a:prstGeom>
        </p:spPr>
        <p:txBody>
          <a:bodyPr>
            <a:noAutofit/>
          </a:bodyPr>
          <a:lstStyle>
            <a:lvl1pPr>
              <a:lnSpc>
                <a:spcPts val="1600"/>
              </a:lnSpc>
              <a:defRPr sz="1400">
                <a:solidFill>
                  <a:schemeClr val="tx1"/>
                </a:solidFill>
              </a:defRPr>
            </a:lvl1pPr>
            <a:lvl2pPr marL="173038" indent="-168275">
              <a:lnSpc>
                <a:spcPts val="1400"/>
              </a:lnSpc>
              <a:buClr>
                <a:schemeClr val="accent1"/>
              </a:buClr>
              <a:defRPr sz="1200">
                <a:solidFill>
                  <a:schemeClr val="tx1"/>
                </a:solidFill>
              </a:defRPr>
            </a:lvl2pPr>
            <a:lvl3pPr marL="347663" indent="-174625">
              <a:lnSpc>
                <a:spcPts val="1400"/>
              </a:lnSpc>
              <a:buClr>
                <a:schemeClr val="accent1"/>
              </a:buClr>
              <a:defRPr sz="1200">
                <a:solidFill>
                  <a:schemeClr val="tx1"/>
                </a:solidFill>
              </a:defRPr>
            </a:lvl3pPr>
            <a:lvl4pPr marL="509588" indent="-161925">
              <a:lnSpc>
                <a:spcPts val="1200"/>
              </a:lnSpc>
              <a:buClr>
                <a:schemeClr val="accent1"/>
              </a:buClr>
              <a:defRPr sz="1100">
                <a:solidFill>
                  <a:schemeClr val="tx1"/>
                </a:solidFill>
              </a:defRPr>
            </a:lvl4pPr>
            <a:lvl5pPr>
              <a:lnSpc>
                <a:spcPct val="100000"/>
              </a:lnSpc>
              <a:defRPr sz="1200">
                <a:solidFill>
                  <a:schemeClr val="tx1"/>
                </a:solidFill>
              </a:defRPr>
            </a:lvl5pPr>
          </a:lstStyle>
          <a:p>
            <a:pPr lvl="0"/>
            <a:r>
              <a:rPr lang="en-US" dirty="0"/>
              <a:t>Click to insert text</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1032061940"/>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Title, subtitle and content ">
    <p:spTree>
      <p:nvGrpSpPr>
        <p:cNvPr id="1" name=""/>
        <p:cNvGrpSpPr/>
        <p:nvPr/>
      </p:nvGrpSpPr>
      <p:grpSpPr>
        <a:xfrm>
          <a:off x="0" y="0"/>
          <a:ext cx="0" cy="0"/>
          <a:chOff x="0" y="0"/>
          <a:chExt cx="0" cy="0"/>
        </a:xfrm>
      </p:grpSpPr>
      <p:sp>
        <p:nvSpPr>
          <p:cNvPr id="2" name="Title 1"/>
          <p:cNvSpPr>
            <a:spLocks noGrp="1"/>
          </p:cNvSpPr>
          <p:nvPr>
            <p:ph type="title"/>
          </p:nvPr>
        </p:nvSpPr>
        <p:spPr>
          <a:xfrm>
            <a:off x="227350" y="0"/>
            <a:ext cx="11125236" cy="1104900"/>
          </a:xfrm>
        </p:spPr>
        <p:txBody>
          <a:bodyPr/>
          <a:lstStyle/>
          <a:p>
            <a:r>
              <a:rPr lang="en-US"/>
              <a:t>Click to edit Master title style</a:t>
            </a:r>
            <a:endParaRPr lang="en-GB" dirty="0"/>
          </a:p>
        </p:txBody>
      </p:sp>
      <p:sp>
        <p:nvSpPr>
          <p:cNvPr id="4" name="Text Placeholder 3"/>
          <p:cNvSpPr>
            <a:spLocks noGrp="1"/>
          </p:cNvSpPr>
          <p:nvPr>
            <p:ph type="body" sz="quarter" idx="10"/>
          </p:nvPr>
        </p:nvSpPr>
        <p:spPr>
          <a:xfrm>
            <a:off x="227348" y="1815353"/>
            <a:ext cx="11700000" cy="44662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Espace réservé du texte 4"/>
          <p:cNvSpPr>
            <a:spLocks noGrp="1"/>
          </p:cNvSpPr>
          <p:nvPr>
            <p:ph type="body" sz="quarter" idx="11" hasCustomPrompt="1"/>
          </p:nvPr>
        </p:nvSpPr>
        <p:spPr>
          <a:xfrm>
            <a:off x="227349" y="1148607"/>
            <a:ext cx="11700000" cy="504056"/>
          </a:xfrm>
          <a:prstGeom prst="rect">
            <a:avLst/>
          </a:prstGeom>
        </p:spPr>
        <p:txBody>
          <a:bodyPr/>
          <a:lstStyle>
            <a:lvl1pPr>
              <a:defRPr>
                <a:solidFill>
                  <a:schemeClr val="accent2"/>
                </a:solidFill>
              </a:defRPr>
            </a:lvl1pPr>
          </a:lstStyle>
          <a:p>
            <a:pPr lvl="0"/>
            <a:r>
              <a:rPr lang="en-US" dirty="0"/>
              <a:t>Click to edit Master subtitle styles</a:t>
            </a:r>
          </a:p>
        </p:txBody>
      </p:sp>
      <p:sp>
        <p:nvSpPr>
          <p:cNvPr id="6" name="Retângulo 43">
            <a:extLst>
              <a:ext uri="{FF2B5EF4-FFF2-40B4-BE49-F238E27FC236}">
                <a16:creationId xmlns:a16="http://schemas.microsoft.com/office/drawing/2014/main" id="{2B4965F1-66EE-4B64-B727-DF06FB6787BF}"/>
              </a:ext>
            </a:extLst>
          </p:cNvPr>
          <p:cNvSpPr/>
          <p:nvPr userDrawn="1"/>
        </p:nvSpPr>
        <p:spPr>
          <a:xfrm>
            <a:off x="11784013" y="6555758"/>
            <a:ext cx="242375"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7" name="Conector reto 49">
            <a:extLst>
              <a:ext uri="{FF2B5EF4-FFF2-40B4-BE49-F238E27FC236}">
                <a16:creationId xmlns:a16="http://schemas.microsoft.com/office/drawing/2014/main" id="{1CF5130D-A864-4E6E-BF1A-1057EA42ECBD}"/>
              </a:ext>
            </a:extLst>
          </p:cNvPr>
          <p:cNvCxnSpPr>
            <a:cxnSpLocks/>
          </p:cNvCxnSpPr>
          <p:nvPr userDrawn="1"/>
        </p:nvCxnSpPr>
        <p:spPr>
          <a:xfrm flipV="1">
            <a:off x="3283674"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8" name="Rectangle 27">
            <a:hlinkClick r:id="rId2"/>
            <a:extLst>
              <a:ext uri="{FF2B5EF4-FFF2-40B4-BE49-F238E27FC236}">
                <a16:creationId xmlns:a16="http://schemas.microsoft.com/office/drawing/2014/main" id="{2858F03B-7A14-4DC2-863A-19A9F164EC60}"/>
              </a:ext>
            </a:extLst>
          </p:cNvPr>
          <p:cNvSpPr/>
          <p:nvPr userDrawn="1"/>
        </p:nvSpPr>
        <p:spPr>
          <a:xfrm>
            <a:off x="407988" y="6555971"/>
            <a:ext cx="2829007" cy="219456"/>
          </a:xfrm>
          <a:prstGeom prst="rect">
            <a:avLst/>
          </a:prstGeom>
        </p:spPr>
        <p:txBody>
          <a:bodyPr wrap="square" lIns="0" tIns="0" rIns="0" bIns="0" anchor="ctr" anchorCtr="0">
            <a:noAutofit/>
          </a:bodyPr>
          <a:lstStyle/>
          <a:p>
            <a:pPr lvl="0" algn="l" defTabSz="914400">
              <a:lnSpc>
                <a:spcPct val="85000"/>
              </a:lnSpc>
              <a:defRPr/>
            </a:pPr>
            <a:r>
              <a:rPr lang="en-US" sz="800" kern="0" dirty="0">
                <a:solidFill>
                  <a:srgbClr val="00458D"/>
                </a:solidFill>
                <a:latin typeface="+mj-lt"/>
                <a:cs typeface="Arial" panose="020B0604020202020204" pitchFamily="34" charset="0"/>
              </a:rPr>
              <a:t>Presentation Title | Author | Date</a:t>
            </a:r>
          </a:p>
        </p:txBody>
      </p:sp>
      <p:sp>
        <p:nvSpPr>
          <p:cNvPr id="9" name="Retângulo 43">
            <a:extLst>
              <a:ext uri="{FF2B5EF4-FFF2-40B4-BE49-F238E27FC236}">
                <a16:creationId xmlns:a16="http://schemas.microsoft.com/office/drawing/2014/main" id="{AD3C2E07-6243-46B5-9149-90ECA6FED48E}"/>
              </a:ext>
            </a:extLst>
          </p:cNvPr>
          <p:cNvSpPr/>
          <p:nvPr userDrawn="1"/>
        </p:nvSpPr>
        <p:spPr>
          <a:xfrm>
            <a:off x="3411379" y="6555758"/>
            <a:ext cx="2223686"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2018 Capgemini. All rights reserved.</a:t>
            </a:r>
          </a:p>
        </p:txBody>
      </p:sp>
    </p:spTree>
    <p:extLst>
      <p:ext uri="{BB962C8B-B14F-4D97-AF65-F5344CB8AC3E}">
        <p14:creationId xmlns:p14="http://schemas.microsoft.com/office/powerpoint/2010/main" val="130736979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9962268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2.png"/><Relationship Id="rId21" Type="http://schemas.openxmlformats.org/officeDocument/2006/relationships/slideLayout" Target="../slideLayouts/slideLayout21.xml"/><Relationship Id="rId34"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38"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oleObject" Target="../embeddings/oleObject1.bin"/><Relationship Id="rId40" Type="http://schemas.openxmlformats.org/officeDocument/2006/relationships/image" Target="../media/image3.sv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ags" Target="../tags/tag3.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9" Type="http://schemas.openxmlformats.org/officeDocument/2006/relationships/image" Target="../media/image3.svg"/><Relationship Id="rId21" Type="http://schemas.openxmlformats.org/officeDocument/2006/relationships/slideLayout" Target="../slideLayouts/slideLayout53.xml"/><Relationship Id="rId34" Type="http://schemas.openxmlformats.org/officeDocument/2006/relationships/tags" Target="../tags/tag4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tags" Target="../tags/tag42.xml"/><Relationship Id="rId38" Type="http://schemas.openxmlformats.org/officeDocument/2006/relationships/image" Target="../media/image2.png"/><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theme" Target="../theme/theme2.xml"/><Relationship Id="rId37"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36" Type="http://schemas.openxmlformats.org/officeDocument/2006/relationships/oleObject" Target="../embeddings/oleObject20.bin"/><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35" Type="http://schemas.openxmlformats.org/officeDocument/2006/relationships/tags" Target="../tags/tag44.xml"/><Relationship Id="rId8" Type="http://schemas.openxmlformats.org/officeDocument/2006/relationships/slideLayout" Target="../slideLayouts/slideLayout40.xml"/><Relationship Id="rId3"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6.xml"/><Relationship Id="rId18" Type="http://schemas.openxmlformats.org/officeDocument/2006/relationships/slideLayout" Target="../slideLayouts/slideLayout81.xml"/><Relationship Id="rId26" Type="http://schemas.openxmlformats.org/officeDocument/2006/relationships/slideLayout" Target="../slideLayouts/slideLayout89.xml"/><Relationship Id="rId39" Type="http://schemas.openxmlformats.org/officeDocument/2006/relationships/theme" Target="../theme/theme3.xml"/><Relationship Id="rId21" Type="http://schemas.openxmlformats.org/officeDocument/2006/relationships/slideLayout" Target="../slideLayouts/slideLayout84.xml"/><Relationship Id="rId34" Type="http://schemas.openxmlformats.org/officeDocument/2006/relationships/slideLayout" Target="../slideLayouts/slideLayout97.xml"/><Relationship Id="rId42" Type="http://schemas.openxmlformats.org/officeDocument/2006/relationships/tags" Target="../tags/tag82.xml"/><Relationship Id="rId7" Type="http://schemas.openxmlformats.org/officeDocument/2006/relationships/slideLayout" Target="../slideLayouts/slideLayout70.xml"/><Relationship Id="rId2" Type="http://schemas.openxmlformats.org/officeDocument/2006/relationships/slideLayout" Target="../slideLayouts/slideLayout65.xml"/><Relationship Id="rId16" Type="http://schemas.openxmlformats.org/officeDocument/2006/relationships/slideLayout" Target="../slideLayouts/slideLayout79.xml"/><Relationship Id="rId29" Type="http://schemas.openxmlformats.org/officeDocument/2006/relationships/slideLayout" Target="../slideLayouts/slideLayout92.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24" Type="http://schemas.openxmlformats.org/officeDocument/2006/relationships/slideLayout" Target="../slideLayouts/slideLayout87.xml"/><Relationship Id="rId32" Type="http://schemas.openxmlformats.org/officeDocument/2006/relationships/slideLayout" Target="../slideLayouts/slideLayout95.xml"/><Relationship Id="rId37" Type="http://schemas.openxmlformats.org/officeDocument/2006/relationships/slideLayout" Target="../slideLayouts/slideLayout100.xml"/><Relationship Id="rId40" Type="http://schemas.openxmlformats.org/officeDocument/2006/relationships/tags" Target="../tags/tag80.xml"/><Relationship Id="rId45" Type="http://schemas.openxmlformats.org/officeDocument/2006/relationships/image" Target="../media/image2.png"/><Relationship Id="rId5" Type="http://schemas.openxmlformats.org/officeDocument/2006/relationships/slideLayout" Target="../slideLayouts/slideLayout68.xml"/><Relationship Id="rId15" Type="http://schemas.openxmlformats.org/officeDocument/2006/relationships/slideLayout" Target="../slideLayouts/slideLayout78.xml"/><Relationship Id="rId23" Type="http://schemas.openxmlformats.org/officeDocument/2006/relationships/slideLayout" Target="../slideLayouts/slideLayout86.xml"/><Relationship Id="rId28" Type="http://schemas.openxmlformats.org/officeDocument/2006/relationships/slideLayout" Target="../slideLayouts/slideLayout91.xml"/><Relationship Id="rId36" Type="http://schemas.openxmlformats.org/officeDocument/2006/relationships/slideLayout" Target="../slideLayouts/slideLayout99.xml"/><Relationship Id="rId10" Type="http://schemas.openxmlformats.org/officeDocument/2006/relationships/slideLayout" Target="../slideLayouts/slideLayout73.xml"/><Relationship Id="rId19" Type="http://schemas.openxmlformats.org/officeDocument/2006/relationships/slideLayout" Target="../slideLayouts/slideLayout82.xml"/><Relationship Id="rId31" Type="http://schemas.openxmlformats.org/officeDocument/2006/relationships/slideLayout" Target="../slideLayouts/slideLayout94.xml"/><Relationship Id="rId44" Type="http://schemas.openxmlformats.org/officeDocument/2006/relationships/image" Target="../media/image1.emf"/><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 Id="rId22" Type="http://schemas.openxmlformats.org/officeDocument/2006/relationships/slideLayout" Target="../slideLayouts/slideLayout85.xml"/><Relationship Id="rId27" Type="http://schemas.openxmlformats.org/officeDocument/2006/relationships/slideLayout" Target="../slideLayouts/slideLayout90.xml"/><Relationship Id="rId30" Type="http://schemas.openxmlformats.org/officeDocument/2006/relationships/slideLayout" Target="../slideLayouts/slideLayout93.xml"/><Relationship Id="rId35" Type="http://schemas.openxmlformats.org/officeDocument/2006/relationships/slideLayout" Target="../slideLayouts/slideLayout98.xml"/><Relationship Id="rId43" Type="http://schemas.openxmlformats.org/officeDocument/2006/relationships/oleObject" Target="../embeddings/oleObject37.bin"/><Relationship Id="rId8" Type="http://schemas.openxmlformats.org/officeDocument/2006/relationships/slideLayout" Target="../slideLayouts/slideLayout71.xml"/><Relationship Id="rId3" Type="http://schemas.openxmlformats.org/officeDocument/2006/relationships/slideLayout" Target="../slideLayouts/slideLayout66.xml"/><Relationship Id="rId12" Type="http://schemas.openxmlformats.org/officeDocument/2006/relationships/slideLayout" Target="../slideLayouts/slideLayout75.xml"/><Relationship Id="rId17" Type="http://schemas.openxmlformats.org/officeDocument/2006/relationships/slideLayout" Target="../slideLayouts/slideLayout80.xml"/><Relationship Id="rId25" Type="http://schemas.openxmlformats.org/officeDocument/2006/relationships/slideLayout" Target="../slideLayouts/slideLayout88.xml"/><Relationship Id="rId33" Type="http://schemas.openxmlformats.org/officeDocument/2006/relationships/slideLayout" Target="../slideLayouts/slideLayout96.xml"/><Relationship Id="rId38" Type="http://schemas.openxmlformats.org/officeDocument/2006/relationships/slideLayout" Target="../slideLayouts/slideLayout101.xml"/><Relationship Id="rId46" Type="http://schemas.openxmlformats.org/officeDocument/2006/relationships/image" Target="../media/image3.svg"/><Relationship Id="rId20" Type="http://schemas.openxmlformats.org/officeDocument/2006/relationships/slideLayout" Target="../slideLayouts/slideLayout83.xml"/><Relationship Id="rId41" Type="http://schemas.openxmlformats.org/officeDocument/2006/relationships/tags" Target="../tags/tag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34"/>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37" imgW="360" imgH="360" progId="">
                  <p:embed/>
                </p:oleObj>
              </mc:Choice>
              <mc:Fallback>
                <p:oleObj name="think-cell Slide" r:id="rId37" imgW="360" imgH="360" progId="">
                  <p:embed/>
                  <p:pic>
                    <p:nvPicPr>
                      <p:cNvPr id="8" name="Object 7" hidden="1"/>
                      <p:cNvPicPr>
                        <a:picLocks noChangeAspect="1" noChangeArrowheads="1"/>
                      </p:cNvPicPr>
                      <p:nvPr/>
                    </p:nvPicPr>
                    <p:blipFill>
                      <a:blip r:embed="rId38">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custDataLst>
              <p:tags r:id="rId35"/>
            </p:custDataLst>
          </p:nvPr>
        </p:nvSpPr>
        <p:spPr>
          <a:xfrm>
            <a:off x="4" y="1"/>
            <a:ext cx="12191997" cy="1062180"/>
          </a:xfrm>
          <a:prstGeom prst="rect">
            <a:avLst/>
          </a:prstGeom>
        </p:spPr>
        <p:txBody>
          <a:bodyPr vert="horz" lIns="253554" tIns="28173" rIns="140864" bIns="28173" rtlCol="0" anchor="ctr">
            <a:noAutofit/>
          </a:bodyPr>
          <a:lstStyle/>
          <a:p>
            <a:r>
              <a:rPr lang="en-US" noProof="0" dirty="0" err="1"/>
              <a:t>Cliquez</a:t>
            </a:r>
            <a:r>
              <a:rPr lang="en-US" noProof="0" dirty="0"/>
              <a:t> pour modifier le style du </a:t>
            </a:r>
            <a:r>
              <a:rPr lang="en-US" noProof="0" dirty="0" err="1"/>
              <a:t>titre</a:t>
            </a:r>
            <a:endParaRPr lang="en-US" noProof="0" dirty="0"/>
          </a:p>
        </p:txBody>
      </p:sp>
      <p:sp>
        <p:nvSpPr>
          <p:cNvPr id="3" name="Text Placeholder 2"/>
          <p:cNvSpPr>
            <a:spLocks noGrp="1"/>
          </p:cNvSpPr>
          <p:nvPr>
            <p:ph type="body" idx="1"/>
            <p:custDataLst>
              <p:tags r:id="rId36"/>
            </p:custDataLst>
          </p:nvPr>
        </p:nvSpPr>
        <p:spPr>
          <a:xfrm>
            <a:off x="398025" y="1501978"/>
            <a:ext cx="11616153" cy="4636540"/>
          </a:xfrm>
          <a:prstGeom prst="rect">
            <a:avLst/>
          </a:prstGeom>
        </p:spPr>
        <p:txBody>
          <a:bodyPr vert="horz" lIns="92038" tIns="61358" rIns="61358" bIns="61358" rtlCol="0">
            <a:noAutofit/>
          </a:body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
        <p:nvSpPr>
          <p:cNvPr id="17" name="Line 7"/>
          <p:cNvSpPr>
            <a:spLocks noChangeShapeType="1"/>
          </p:cNvSpPr>
          <p:nvPr userDrawn="1"/>
        </p:nvSpPr>
        <p:spPr bwMode="gray">
          <a:xfrm>
            <a:off x="11588749" y="6450414"/>
            <a:ext cx="0" cy="319616"/>
          </a:xfrm>
          <a:prstGeom prst="line">
            <a:avLst/>
          </a:prstGeom>
          <a:noFill/>
          <a:ln w="9525">
            <a:solidFill>
              <a:srgbClr val="969696"/>
            </a:solidFill>
            <a:round/>
            <a:headEnd/>
            <a:tailEnd/>
          </a:ln>
          <a:effectLst/>
        </p:spPr>
        <p:txBody>
          <a:bodyPr wrap="none" anchor="ctr"/>
          <a:lstStyle/>
          <a:p>
            <a:endParaRPr lang="en-US" sz="2723" dirty="0">
              <a:solidFill>
                <a:schemeClr val="tx2"/>
              </a:solidFill>
              <a:latin typeface="+mj-lt"/>
            </a:endParaRPr>
          </a:p>
        </p:txBody>
      </p:sp>
      <p:sp>
        <p:nvSpPr>
          <p:cNvPr id="18" name="Text Box 8"/>
          <p:cNvSpPr txBox="1">
            <a:spLocks noChangeArrowheads="1"/>
          </p:cNvSpPr>
          <p:nvPr userDrawn="1"/>
        </p:nvSpPr>
        <p:spPr bwMode="gray">
          <a:xfrm>
            <a:off x="11588754" y="6448296"/>
            <a:ext cx="510718" cy="323851"/>
          </a:xfrm>
          <a:prstGeom prst="rect">
            <a:avLst/>
          </a:prstGeom>
          <a:noFill/>
          <a:ln w="12700" algn="ctr">
            <a:noFill/>
            <a:miter lim="800000"/>
            <a:headEnd/>
            <a:tailEnd type="none" w="lg" len="lg"/>
          </a:ln>
          <a:effectLst/>
        </p:spPr>
        <p:txBody>
          <a:bodyPr anchor="ctr" anchorCtr="1"/>
          <a:lstStyle/>
          <a:p>
            <a:pPr eaLnBrk="0" hangingPunct="0">
              <a:lnSpc>
                <a:spcPct val="85000"/>
              </a:lnSpc>
            </a:pPr>
            <a:fld id="{D8875A08-D8CE-4767-B6E0-EF624296B065}" type="slidenum">
              <a:rPr lang="en-US" sz="800">
                <a:solidFill>
                  <a:srgbClr val="969696"/>
                </a:solidFill>
                <a:latin typeface="+mj-lt"/>
              </a:rPr>
              <a:pPr eaLnBrk="0" hangingPunct="0">
                <a:lnSpc>
                  <a:spcPct val="85000"/>
                </a:lnSpc>
              </a:pPr>
              <a:t>‹#›</a:t>
            </a:fld>
            <a:endParaRPr lang="en-US" sz="800" dirty="0">
              <a:solidFill>
                <a:srgbClr val="969696"/>
              </a:solidFill>
              <a:latin typeface="+mj-lt"/>
            </a:endParaRPr>
          </a:p>
        </p:txBody>
      </p:sp>
      <p:sp>
        <p:nvSpPr>
          <p:cNvPr id="19" name="Text Box 9"/>
          <p:cNvSpPr txBox="1">
            <a:spLocks noChangeArrowheads="1"/>
          </p:cNvSpPr>
          <p:nvPr userDrawn="1"/>
        </p:nvSpPr>
        <p:spPr bwMode="gray">
          <a:xfrm>
            <a:off x="5475819" y="6508399"/>
            <a:ext cx="6068484" cy="203645"/>
          </a:xfrm>
          <a:prstGeom prst="rect">
            <a:avLst/>
          </a:prstGeom>
          <a:noFill/>
          <a:ln w="12700" algn="ctr">
            <a:noFill/>
            <a:miter lim="800000"/>
            <a:headEnd/>
            <a:tailEnd type="none" w="lg" len="lg"/>
          </a:ln>
          <a:effectLst/>
        </p:spPr>
        <p:txBody>
          <a:bodyPr>
            <a:spAutoFit/>
          </a:bodyPr>
          <a:lstStyle/>
          <a:p>
            <a:pPr algn="r" eaLnBrk="0" hangingPunct="0">
              <a:lnSpc>
                <a:spcPct val="85000"/>
              </a:lnSpc>
            </a:pPr>
            <a:r>
              <a:rPr lang="en-US" sz="851" dirty="0">
                <a:solidFill>
                  <a:schemeClr val="tx2"/>
                </a:solidFill>
                <a:latin typeface="+mj-lt"/>
              </a:rPr>
              <a:t>The information contained in this document is proprietary. Copyright © 2018 Capgemini. All rights reserved.</a:t>
            </a:r>
          </a:p>
        </p:txBody>
      </p:sp>
      <p:pic>
        <p:nvPicPr>
          <p:cNvPr id="24"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39">
            <a:extLst>
              <a:ext uri="{96DAC541-7B7A-43D3-8B79-37D633B846F1}">
                <asvg:svgBlip xmlns:asvg="http://schemas.microsoft.com/office/drawing/2016/SVG/main" r:embed="rId40"/>
              </a:ext>
            </a:extLst>
          </a:blip>
          <a:stretch>
            <a:fillRect/>
          </a:stretch>
        </p:blipFill>
        <p:spPr>
          <a:xfrm>
            <a:off x="306832" y="6429450"/>
            <a:ext cx="1412969" cy="315238"/>
          </a:xfrm>
          <a:prstGeom prst="rect">
            <a:avLst/>
          </a:prstGeom>
        </p:spPr>
      </p:pic>
    </p:spTree>
  </p:cSld>
  <p:clrMap bg1="lt1" tx1="dk1" bg2="lt2" tx2="dk2" accent1="accent1" accent2="accent2" accent3="accent3" accent4="accent4" accent5="accent5" accent6="accent6" hlink="hlink" folHlink="folHlink"/>
  <p:sldLayoutIdLst>
    <p:sldLayoutId id="2147483928" r:id="rId1"/>
    <p:sldLayoutId id="2147484029" r:id="rId2"/>
    <p:sldLayoutId id="2147484030" r:id="rId3"/>
    <p:sldLayoutId id="2147484031" r:id="rId4"/>
    <p:sldLayoutId id="2147483993" r:id="rId5"/>
    <p:sldLayoutId id="2147483990" r:id="rId6"/>
    <p:sldLayoutId id="2147483958" r:id="rId7"/>
    <p:sldLayoutId id="2147483986" r:id="rId8"/>
    <p:sldLayoutId id="2147483971" r:id="rId9"/>
    <p:sldLayoutId id="2147483987" r:id="rId10"/>
    <p:sldLayoutId id="2147483965" r:id="rId11"/>
    <p:sldLayoutId id="2147484012" r:id="rId12"/>
    <p:sldLayoutId id="2147483995" r:id="rId13"/>
    <p:sldLayoutId id="2147484022" r:id="rId14"/>
    <p:sldLayoutId id="2147484013" r:id="rId15"/>
    <p:sldLayoutId id="2147483966" r:id="rId16"/>
    <p:sldLayoutId id="2147483996" r:id="rId17"/>
    <p:sldLayoutId id="2147483997" r:id="rId18"/>
    <p:sldLayoutId id="2147483934" r:id="rId19"/>
    <p:sldLayoutId id="2147484014" r:id="rId20"/>
    <p:sldLayoutId id="2147484019" r:id="rId21"/>
    <p:sldLayoutId id="2147484023" r:id="rId22"/>
    <p:sldLayoutId id="2147484027" r:id="rId23"/>
    <p:sldLayoutId id="2147484024" r:id="rId24"/>
    <p:sldLayoutId id="2147484025" r:id="rId25"/>
    <p:sldLayoutId id="2147484028" r:id="rId26"/>
    <p:sldLayoutId id="2147484034" r:id="rId27"/>
    <p:sldLayoutId id="2147484035" r:id="rId28"/>
    <p:sldLayoutId id="2147484036" r:id="rId29"/>
    <p:sldLayoutId id="2147484038" r:id="rId30"/>
    <p:sldLayoutId id="2147484039" r:id="rId31"/>
    <p:sldLayoutId id="2147484121" r:id="rId32"/>
  </p:sldLayoutIdLst>
  <p:txStyles>
    <p:titleStyle>
      <a:lvl1pPr algn="l" defTabSz="1326023" rtl="0" eaLnBrk="1" latinLnBrk="0" hangingPunct="1">
        <a:lnSpc>
          <a:spcPct val="85000"/>
        </a:lnSpc>
        <a:spcBef>
          <a:spcPct val="0"/>
        </a:spcBef>
        <a:buNone/>
        <a:defRPr sz="2723" b="0" kern="1200" spc="-119" baseline="0">
          <a:solidFill>
            <a:schemeClr val="tx2"/>
          </a:solidFill>
          <a:latin typeface="Segoe UI" panose="020B0502040204020203" pitchFamily="34" charset="0"/>
          <a:ea typeface="Verdana" panose="020B0604030504040204" pitchFamily="34" charset="0"/>
          <a:cs typeface="Segoe UI" panose="020B0502040204020203" pitchFamily="34" charset="0"/>
        </a:defRPr>
      </a:lvl1pPr>
    </p:titleStyle>
    <p:bodyStyle>
      <a:lvl1pPr marL="386324" indent="-386324" algn="l" defTabSz="1326023" rtl="0" eaLnBrk="1" latinLnBrk="0" hangingPunct="1">
        <a:lnSpc>
          <a:spcPct val="90000"/>
        </a:lnSpc>
        <a:spcBef>
          <a:spcPts val="0"/>
        </a:spcBef>
        <a:spcAft>
          <a:spcPts val="870"/>
        </a:spcAft>
        <a:buClr>
          <a:schemeClr val="accent2"/>
        </a:buClr>
        <a:buFont typeface="Wingdings" pitchFamily="2" charset="2"/>
        <a:buChar char="§"/>
        <a:defRPr sz="2723" b="0"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1pPr>
      <a:lvl2pPr marL="786155" indent="-372816" algn="l" defTabSz="1326023" rtl="0" eaLnBrk="1" latinLnBrk="0" hangingPunct="1">
        <a:lnSpc>
          <a:spcPct val="90000"/>
        </a:lnSpc>
        <a:spcBef>
          <a:spcPts val="0"/>
        </a:spcBef>
        <a:spcAft>
          <a:spcPts val="870"/>
        </a:spcAft>
        <a:buClr>
          <a:schemeClr val="accent2"/>
        </a:buClr>
        <a:buFont typeface="Arial" panose="020B0604020202020204" pitchFamily="34" charset="0"/>
        <a:buChar char="–"/>
        <a:defRPr sz="2042"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2pPr>
      <a:lvl3pPr marL="1075222" indent="-237737" algn="l" defTabSz="1326023" rtl="0" eaLnBrk="1" latinLnBrk="0" hangingPunct="1">
        <a:lnSpc>
          <a:spcPct val="90000"/>
        </a:lnSpc>
        <a:spcBef>
          <a:spcPts val="0"/>
        </a:spcBef>
        <a:spcAft>
          <a:spcPts val="870"/>
        </a:spcAft>
        <a:buClr>
          <a:schemeClr val="accent2"/>
        </a:buClr>
        <a:buFont typeface="Arial" pitchFamily="34" charset="0"/>
        <a:buChar char="•"/>
        <a:defRPr sz="1872"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3pPr>
      <a:lvl4pPr marL="1364290" indent="-237737" algn="l" defTabSz="1326023" rtl="0" eaLnBrk="1" latinLnBrk="0" hangingPunct="1">
        <a:lnSpc>
          <a:spcPct val="90000"/>
        </a:lnSpc>
        <a:spcBef>
          <a:spcPts val="0"/>
        </a:spcBef>
        <a:spcAft>
          <a:spcPts val="870"/>
        </a:spcAft>
        <a:buClr>
          <a:schemeClr val="accent2"/>
        </a:buClr>
        <a:buFont typeface="Courier New" panose="02070309020205020404" pitchFamily="49" charset="0"/>
        <a:buChar char="o"/>
        <a:defRPr sz="1787"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4pPr>
      <a:lvl5pPr marL="2334356" indent="-280860" algn="l" defTabSz="1326023" rtl="0" eaLnBrk="1" latinLnBrk="0" hangingPunct="1">
        <a:spcBef>
          <a:spcPts val="0"/>
        </a:spcBef>
        <a:buClr>
          <a:srgbClr val="B1B1B1"/>
        </a:buClr>
        <a:buFont typeface="Arial" pitchFamily="34" charset="0"/>
        <a:buChar char="–"/>
        <a:defRPr sz="2382" kern="1200">
          <a:solidFill>
            <a:srgbClr val="494949"/>
          </a:solidFill>
          <a:latin typeface="+mn-lt"/>
          <a:ea typeface="+mn-ea"/>
          <a:cs typeface="+mn-cs"/>
        </a:defRPr>
      </a:lvl5pPr>
      <a:lvl6pPr marL="3646567"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6pPr>
      <a:lvl7pPr marL="4309578"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7pPr>
      <a:lvl8pPr marL="4972589"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8pPr>
      <a:lvl9pPr marL="5635601"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9pPr>
    </p:bodyStyle>
    <p:otherStyle>
      <a:defPPr>
        <a:defRPr lang="fr-FR"/>
      </a:defPPr>
      <a:lvl1pPr marL="0" algn="l" defTabSz="1326023" rtl="0" eaLnBrk="1" latinLnBrk="0" hangingPunct="1">
        <a:defRPr sz="2553" kern="1200">
          <a:solidFill>
            <a:schemeClr val="tx1"/>
          </a:solidFill>
          <a:latin typeface="+mn-lt"/>
          <a:ea typeface="+mn-ea"/>
          <a:cs typeface="+mn-cs"/>
        </a:defRPr>
      </a:lvl1pPr>
      <a:lvl2pPr marL="663012" algn="l" defTabSz="1326023" rtl="0" eaLnBrk="1" latinLnBrk="0" hangingPunct="1">
        <a:defRPr sz="2553" kern="1200">
          <a:solidFill>
            <a:schemeClr val="tx1"/>
          </a:solidFill>
          <a:latin typeface="+mn-lt"/>
          <a:ea typeface="+mn-ea"/>
          <a:cs typeface="+mn-cs"/>
        </a:defRPr>
      </a:lvl2pPr>
      <a:lvl3pPr marL="1326023" algn="l" defTabSz="1326023" rtl="0" eaLnBrk="1" latinLnBrk="0" hangingPunct="1">
        <a:defRPr sz="2553" kern="1200">
          <a:solidFill>
            <a:schemeClr val="tx1"/>
          </a:solidFill>
          <a:latin typeface="+mn-lt"/>
          <a:ea typeface="+mn-ea"/>
          <a:cs typeface="+mn-cs"/>
        </a:defRPr>
      </a:lvl3pPr>
      <a:lvl4pPr marL="1989034" algn="l" defTabSz="1326023" rtl="0" eaLnBrk="1" latinLnBrk="0" hangingPunct="1">
        <a:defRPr sz="2553" kern="1200">
          <a:solidFill>
            <a:schemeClr val="tx1"/>
          </a:solidFill>
          <a:latin typeface="+mn-lt"/>
          <a:ea typeface="+mn-ea"/>
          <a:cs typeface="+mn-cs"/>
        </a:defRPr>
      </a:lvl4pPr>
      <a:lvl5pPr marL="2652049" algn="l" defTabSz="1326023" rtl="0" eaLnBrk="1" latinLnBrk="0" hangingPunct="1">
        <a:defRPr sz="2553" kern="1200">
          <a:solidFill>
            <a:schemeClr val="tx1"/>
          </a:solidFill>
          <a:latin typeface="+mn-lt"/>
          <a:ea typeface="+mn-ea"/>
          <a:cs typeface="+mn-cs"/>
        </a:defRPr>
      </a:lvl5pPr>
      <a:lvl6pPr marL="3315060" algn="l" defTabSz="1326023" rtl="0" eaLnBrk="1" latinLnBrk="0" hangingPunct="1">
        <a:defRPr sz="2553" kern="1200">
          <a:solidFill>
            <a:schemeClr val="tx1"/>
          </a:solidFill>
          <a:latin typeface="+mn-lt"/>
          <a:ea typeface="+mn-ea"/>
          <a:cs typeface="+mn-cs"/>
        </a:defRPr>
      </a:lvl6pPr>
      <a:lvl7pPr marL="3978072" algn="l" defTabSz="1326023" rtl="0" eaLnBrk="1" latinLnBrk="0" hangingPunct="1">
        <a:defRPr sz="2553" kern="1200">
          <a:solidFill>
            <a:schemeClr val="tx1"/>
          </a:solidFill>
          <a:latin typeface="+mn-lt"/>
          <a:ea typeface="+mn-ea"/>
          <a:cs typeface="+mn-cs"/>
        </a:defRPr>
      </a:lvl7pPr>
      <a:lvl8pPr marL="4641084" algn="l" defTabSz="1326023" rtl="0" eaLnBrk="1" latinLnBrk="0" hangingPunct="1">
        <a:defRPr sz="2553" kern="1200">
          <a:solidFill>
            <a:schemeClr val="tx1"/>
          </a:solidFill>
          <a:latin typeface="+mn-lt"/>
          <a:ea typeface="+mn-ea"/>
          <a:cs typeface="+mn-cs"/>
        </a:defRPr>
      </a:lvl8pPr>
      <a:lvl9pPr marL="5304096" algn="l" defTabSz="1326023" rtl="0" eaLnBrk="1" latinLnBrk="0" hangingPunct="1">
        <a:defRPr sz="2553"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33"/>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36" imgW="360" imgH="360" progId="">
                  <p:embed/>
                </p:oleObj>
              </mc:Choice>
              <mc:Fallback>
                <p:oleObj name="think-cell Slide" r:id="rId36" imgW="360" imgH="360" progId="">
                  <p:embed/>
                  <p:pic>
                    <p:nvPicPr>
                      <p:cNvPr id="8" name="Object 7" hidden="1"/>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custDataLst>
              <p:tags r:id="rId34"/>
            </p:custDataLst>
          </p:nvPr>
        </p:nvSpPr>
        <p:spPr>
          <a:xfrm>
            <a:off x="4" y="1"/>
            <a:ext cx="12191997" cy="1062180"/>
          </a:xfrm>
          <a:prstGeom prst="rect">
            <a:avLst/>
          </a:prstGeom>
        </p:spPr>
        <p:txBody>
          <a:bodyPr vert="horz" lIns="253554" tIns="28173" rIns="140864" bIns="28173" rtlCol="0" anchor="ctr">
            <a:noAutofit/>
          </a:bodyPr>
          <a:lstStyle/>
          <a:p>
            <a:r>
              <a:rPr lang="en-US" noProof="0" dirty="0" err="1"/>
              <a:t>Cliquez</a:t>
            </a:r>
            <a:r>
              <a:rPr lang="en-US" noProof="0" dirty="0"/>
              <a:t> pour modifier le style du </a:t>
            </a:r>
            <a:r>
              <a:rPr lang="en-US" noProof="0" dirty="0" err="1"/>
              <a:t>titre</a:t>
            </a:r>
            <a:endParaRPr lang="en-US" noProof="0" dirty="0"/>
          </a:p>
        </p:txBody>
      </p:sp>
      <p:sp>
        <p:nvSpPr>
          <p:cNvPr id="3" name="Text Placeholder 2"/>
          <p:cNvSpPr>
            <a:spLocks noGrp="1"/>
          </p:cNvSpPr>
          <p:nvPr>
            <p:ph type="body" idx="1"/>
            <p:custDataLst>
              <p:tags r:id="rId35"/>
            </p:custDataLst>
          </p:nvPr>
        </p:nvSpPr>
        <p:spPr>
          <a:xfrm>
            <a:off x="398025" y="1501978"/>
            <a:ext cx="11616153" cy="4636540"/>
          </a:xfrm>
          <a:prstGeom prst="rect">
            <a:avLst/>
          </a:prstGeom>
        </p:spPr>
        <p:txBody>
          <a:bodyPr vert="horz" lIns="92038" tIns="61358" rIns="61358" bIns="61358" rtlCol="0">
            <a:noAutofit/>
          </a:body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
        <p:nvSpPr>
          <p:cNvPr id="17" name="Line 7"/>
          <p:cNvSpPr>
            <a:spLocks noChangeShapeType="1"/>
          </p:cNvSpPr>
          <p:nvPr userDrawn="1"/>
        </p:nvSpPr>
        <p:spPr bwMode="gray">
          <a:xfrm>
            <a:off x="11588749" y="6450414"/>
            <a:ext cx="0" cy="319616"/>
          </a:xfrm>
          <a:prstGeom prst="line">
            <a:avLst/>
          </a:prstGeom>
          <a:noFill/>
          <a:ln w="9525">
            <a:solidFill>
              <a:srgbClr val="969696"/>
            </a:solidFill>
            <a:round/>
            <a:headEnd/>
            <a:tailEnd/>
          </a:ln>
          <a:effectLst/>
        </p:spPr>
        <p:txBody>
          <a:bodyPr wrap="none" anchor="ctr"/>
          <a:lstStyle/>
          <a:p>
            <a:endParaRPr lang="en-US" sz="2723" dirty="0">
              <a:solidFill>
                <a:schemeClr val="tx2"/>
              </a:solidFill>
              <a:latin typeface="+mj-lt"/>
            </a:endParaRPr>
          </a:p>
        </p:txBody>
      </p:sp>
      <p:sp>
        <p:nvSpPr>
          <p:cNvPr id="18" name="Text Box 8"/>
          <p:cNvSpPr txBox="1">
            <a:spLocks noChangeArrowheads="1"/>
          </p:cNvSpPr>
          <p:nvPr userDrawn="1"/>
        </p:nvSpPr>
        <p:spPr bwMode="gray">
          <a:xfrm>
            <a:off x="11588754" y="6448296"/>
            <a:ext cx="510718" cy="323851"/>
          </a:xfrm>
          <a:prstGeom prst="rect">
            <a:avLst/>
          </a:prstGeom>
          <a:noFill/>
          <a:ln w="12700" algn="ctr">
            <a:noFill/>
            <a:miter lim="800000"/>
            <a:headEnd/>
            <a:tailEnd type="none" w="lg" len="lg"/>
          </a:ln>
          <a:effectLst/>
        </p:spPr>
        <p:txBody>
          <a:bodyPr anchor="ctr" anchorCtr="1"/>
          <a:lstStyle/>
          <a:p>
            <a:pPr eaLnBrk="0" hangingPunct="0">
              <a:lnSpc>
                <a:spcPct val="85000"/>
              </a:lnSpc>
            </a:pPr>
            <a:fld id="{D8875A08-D8CE-4767-B6E0-EF624296B065}" type="slidenum">
              <a:rPr lang="en-US" sz="800">
                <a:solidFill>
                  <a:srgbClr val="969696"/>
                </a:solidFill>
                <a:latin typeface="+mj-lt"/>
              </a:rPr>
              <a:pPr eaLnBrk="0" hangingPunct="0">
                <a:lnSpc>
                  <a:spcPct val="85000"/>
                </a:lnSpc>
              </a:pPr>
              <a:t>‹#›</a:t>
            </a:fld>
            <a:endParaRPr lang="en-US" sz="800" dirty="0">
              <a:solidFill>
                <a:srgbClr val="969696"/>
              </a:solidFill>
              <a:latin typeface="+mj-lt"/>
            </a:endParaRPr>
          </a:p>
        </p:txBody>
      </p:sp>
      <p:sp>
        <p:nvSpPr>
          <p:cNvPr id="19" name="Text Box 9"/>
          <p:cNvSpPr txBox="1">
            <a:spLocks noChangeArrowheads="1"/>
          </p:cNvSpPr>
          <p:nvPr userDrawn="1"/>
        </p:nvSpPr>
        <p:spPr bwMode="gray">
          <a:xfrm>
            <a:off x="5475819" y="6508399"/>
            <a:ext cx="6068484" cy="203645"/>
          </a:xfrm>
          <a:prstGeom prst="rect">
            <a:avLst/>
          </a:prstGeom>
          <a:noFill/>
          <a:ln w="12700" algn="ctr">
            <a:noFill/>
            <a:miter lim="800000"/>
            <a:headEnd/>
            <a:tailEnd type="none" w="lg" len="lg"/>
          </a:ln>
          <a:effectLst/>
        </p:spPr>
        <p:txBody>
          <a:bodyPr>
            <a:spAutoFit/>
          </a:bodyPr>
          <a:lstStyle/>
          <a:p>
            <a:pPr algn="r" eaLnBrk="0" hangingPunct="0">
              <a:lnSpc>
                <a:spcPct val="85000"/>
              </a:lnSpc>
            </a:pPr>
            <a:r>
              <a:rPr lang="en-US" sz="851" dirty="0">
                <a:solidFill>
                  <a:schemeClr val="tx2"/>
                </a:solidFill>
                <a:latin typeface="+mj-lt"/>
              </a:rPr>
              <a:t>The information contained in this document is proprietary. Copyright © 2018 Capgemini. All rights reserved.</a:t>
            </a:r>
          </a:p>
        </p:txBody>
      </p:sp>
      <p:pic>
        <p:nvPicPr>
          <p:cNvPr id="24"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38">
            <a:extLst>
              <a:ext uri="{96DAC541-7B7A-43D3-8B79-37D633B846F1}">
                <asvg:svgBlip xmlns:asvg="http://schemas.microsoft.com/office/drawing/2016/SVG/main" r:embed="rId39"/>
              </a:ext>
            </a:extLst>
          </a:blip>
          <a:stretch>
            <a:fillRect/>
          </a:stretch>
        </p:blipFill>
        <p:spPr>
          <a:xfrm>
            <a:off x="306832" y="6429450"/>
            <a:ext cx="1412969" cy="315238"/>
          </a:xfrm>
          <a:prstGeom prst="rect">
            <a:avLst/>
          </a:prstGeom>
        </p:spPr>
      </p:pic>
    </p:spTree>
    <p:extLst>
      <p:ext uri="{BB962C8B-B14F-4D97-AF65-F5344CB8AC3E}">
        <p14:creationId xmlns:p14="http://schemas.microsoft.com/office/powerpoint/2010/main" val="4183707570"/>
      </p:ext>
    </p:extLst>
  </p:cSld>
  <p:clrMap bg1="lt1" tx1="dk1" bg2="lt2" tx2="dk2" accent1="accent1" accent2="accent2" accent3="accent3" accent4="accent4" accent5="accent5" accent6="accent6" hlink="hlink" folHlink="folHlink"/>
  <p:sldLayoutIdLst>
    <p:sldLayoutId id="2147484048" r:id="rId1"/>
    <p:sldLayoutId id="2147484049" r:id="rId2"/>
    <p:sldLayoutId id="2147484050" r:id="rId3"/>
    <p:sldLayoutId id="2147484051" r:id="rId4"/>
    <p:sldLayoutId id="2147484052" r:id="rId5"/>
    <p:sldLayoutId id="2147484053" r:id="rId6"/>
    <p:sldLayoutId id="2147484054" r:id="rId7"/>
    <p:sldLayoutId id="2147484055" r:id="rId8"/>
    <p:sldLayoutId id="2147484056" r:id="rId9"/>
    <p:sldLayoutId id="2147484057" r:id="rId10"/>
    <p:sldLayoutId id="2147484058" r:id="rId11"/>
    <p:sldLayoutId id="2147484059" r:id="rId12"/>
    <p:sldLayoutId id="2147484060" r:id="rId13"/>
    <p:sldLayoutId id="2147484061" r:id="rId14"/>
    <p:sldLayoutId id="2147484062" r:id="rId15"/>
    <p:sldLayoutId id="2147484063" r:id="rId16"/>
    <p:sldLayoutId id="2147484064" r:id="rId17"/>
    <p:sldLayoutId id="2147484065" r:id="rId18"/>
    <p:sldLayoutId id="2147484066" r:id="rId19"/>
    <p:sldLayoutId id="2147484068" r:id="rId20"/>
    <p:sldLayoutId id="2147484069" r:id="rId21"/>
    <p:sldLayoutId id="2147484070" r:id="rId22"/>
    <p:sldLayoutId id="2147484071" r:id="rId23"/>
    <p:sldLayoutId id="2147484072" r:id="rId24"/>
    <p:sldLayoutId id="2147484073" r:id="rId25"/>
    <p:sldLayoutId id="2147484074" r:id="rId26"/>
    <p:sldLayoutId id="2147484075" r:id="rId27"/>
    <p:sldLayoutId id="2147484076" r:id="rId28"/>
    <p:sldLayoutId id="2147484077" r:id="rId29"/>
    <p:sldLayoutId id="2147484078" r:id="rId30"/>
    <p:sldLayoutId id="2147484079" r:id="rId31"/>
  </p:sldLayoutIdLst>
  <p:txStyles>
    <p:titleStyle>
      <a:lvl1pPr algn="l" defTabSz="1326023" rtl="0" eaLnBrk="1" latinLnBrk="0" hangingPunct="1">
        <a:lnSpc>
          <a:spcPct val="85000"/>
        </a:lnSpc>
        <a:spcBef>
          <a:spcPct val="0"/>
        </a:spcBef>
        <a:buNone/>
        <a:defRPr sz="2723" b="0" kern="1200" spc="-119" baseline="0">
          <a:solidFill>
            <a:schemeClr val="tx2"/>
          </a:solidFill>
          <a:latin typeface="Segoe UI" panose="020B0502040204020203" pitchFamily="34" charset="0"/>
          <a:ea typeface="Verdana" panose="020B0604030504040204" pitchFamily="34" charset="0"/>
          <a:cs typeface="Segoe UI" panose="020B0502040204020203" pitchFamily="34" charset="0"/>
        </a:defRPr>
      </a:lvl1pPr>
    </p:titleStyle>
    <p:bodyStyle>
      <a:lvl1pPr marL="386324" indent="-386324" algn="l" defTabSz="1326023" rtl="0" eaLnBrk="1" latinLnBrk="0" hangingPunct="1">
        <a:lnSpc>
          <a:spcPct val="90000"/>
        </a:lnSpc>
        <a:spcBef>
          <a:spcPts val="0"/>
        </a:spcBef>
        <a:spcAft>
          <a:spcPts val="870"/>
        </a:spcAft>
        <a:buClr>
          <a:schemeClr val="accent2"/>
        </a:buClr>
        <a:buFont typeface="Wingdings" pitchFamily="2" charset="2"/>
        <a:buChar char="§"/>
        <a:defRPr sz="2723" b="0"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1pPr>
      <a:lvl2pPr marL="786155" indent="-372816" algn="l" defTabSz="1326023" rtl="0" eaLnBrk="1" latinLnBrk="0" hangingPunct="1">
        <a:lnSpc>
          <a:spcPct val="90000"/>
        </a:lnSpc>
        <a:spcBef>
          <a:spcPts val="0"/>
        </a:spcBef>
        <a:spcAft>
          <a:spcPts val="870"/>
        </a:spcAft>
        <a:buClr>
          <a:schemeClr val="accent2"/>
        </a:buClr>
        <a:buFont typeface="Arial" panose="020B0604020202020204" pitchFamily="34" charset="0"/>
        <a:buChar char="–"/>
        <a:defRPr sz="2042"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2pPr>
      <a:lvl3pPr marL="1075222" indent="-237737" algn="l" defTabSz="1326023" rtl="0" eaLnBrk="1" latinLnBrk="0" hangingPunct="1">
        <a:lnSpc>
          <a:spcPct val="90000"/>
        </a:lnSpc>
        <a:spcBef>
          <a:spcPts val="0"/>
        </a:spcBef>
        <a:spcAft>
          <a:spcPts val="870"/>
        </a:spcAft>
        <a:buClr>
          <a:schemeClr val="accent2"/>
        </a:buClr>
        <a:buFont typeface="Arial" pitchFamily="34" charset="0"/>
        <a:buChar char="•"/>
        <a:defRPr sz="1872"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3pPr>
      <a:lvl4pPr marL="1364290" indent="-237737" algn="l" defTabSz="1326023" rtl="0" eaLnBrk="1" latinLnBrk="0" hangingPunct="1">
        <a:lnSpc>
          <a:spcPct val="90000"/>
        </a:lnSpc>
        <a:spcBef>
          <a:spcPts val="0"/>
        </a:spcBef>
        <a:spcAft>
          <a:spcPts val="870"/>
        </a:spcAft>
        <a:buClr>
          <a:schemeClr val="accent2"/>
        </a:buClr>
        <a:buFont typeface="Courier New" panose="02070309020205020404" pitchFamily="49" charset="0"/>
        <a:buChar char="o"/>
        <a:defRPr sz="1787"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4pPr>
      <a:lvl5pPr marL="2334356" indent="-280860" algn="l" defTabSz="1326023" rtl="0" eaLnBrk="1" latinLnBrk="0" hangingPunct="1">
        <a:spcBef>
          <a:spcPts val="0"/>
        </a:spcBef>
        <a:buClr>
          <a:srgbClr val="B1B1B1"/>
        </a:buClr>
        <a:buFont typeface="Arial" pitchFamily="34" charset="0"/>
        <a:buChar char="–"/>
        <a:defRPr sz="2382" kern="1200">
          <a:solidFill>
            <a:srgbClr val="494949"/>
          </a:solidFill>
          <a:latin typeface="+mn-lt"/>
          <a:ea typeface="+mn-ea"/>
          <a:cs typeface="+mn-cs"/>
        </a:defRPr>
      </a:lvl5pPr>
      <a:lvl6pPr marL="3646567"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6pPr>
      <a:lvl7pPr marL="4309578"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7pPr>
      <a:lvl8pPr marL="4972589"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8pPr>
      <a:lvl9pPr marL="5635601"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9pPr>
    </p:bodyStyle>
    <p:otherStyle>
      <a:defPPr>
        <a:defRPr lang="fr-FR"/>
      </a:defPPr>
      <a:lvl1pPr marL="0" algn="l" defTabSz="1326023" rtl="0" eaLnBrk="1" latinLnBrk="0" hangingPunct="1">
        <a:defRPr sz="2553" kern="1200">
          <a:solidFill>
            <a:schemeClr val="tx1"/>
          </a:solidFill>
          <a:latin typeface="+mn-lt"/>
          <a:ea typeface="+mn-ea"/>
          <a:cs typeface="+mn-cs"/>
        </a:defRPr>
      </a:lvl1pPr>
      <a:lvl2pPr marL="663012" algn="l" defTabSz="1326023" rtl="0" eaLnBrk="1" latinLnBrk="0" hangingPunct="1">
        <a:defRPr sz="2553" kern="1200">
          <a:solidFill>
            <a:schemeClr val="tx1"/>
          </a:solidFill>
          <a:latin typeface="+mn-lt"/>
          <a:ea typeface="+mn-ea"/>
          <a:cs typeface="+mn-cs"/>
        </a:defRPr>
      </a:lvl2pPr>
      <a:lvl3pPr marL="1326023" algn="l" defTabSz="1326023" rtl="0" eaLnBrk="1" latinLnBrk="0" hangingPunct="1">
        <a:defRPr sz="2553" kern="1200">
          <a:solidFill>
            <a:schemeClr val="tx1"/>
          </a:solidFill>
          <a:latin typeface="+mn-lt"/>
          <a:ea typeface="+mn-ea"/>
          <a:cs typeface="+mn-cs"/>
        </a:defRPr>
      </a:lvl3pPr>
      <a:lvl4pPr marL="1989034" algn="l" defTabSz="1326023" rtl="0" eaLnBrk="1" latinLnBrk="0" hangingPunct="1">
        <a:defRPr sz="2553" kern="1200">
          <a:solidFill>
            <a:schemeClr val="tx1"/>
          </a:solidFill>
          <a:latin typeface="+mn-lt"/>
          <a:ea typeface="+mn-ea"/>
          <a:cs typeface="+mn-cs"/>
        </a:defRPr>
      </a:lvl4pPr>
      <a:lvl5pPr marL="2652049" algn="l" defTabSz="1326023" rtl="0" eaLnBrk="1" latinLnBrk="0" hangingPunct="1">
        <a:defRPr sz="2553" kern="1200">
          <a:solidFill>
            <a:schemeClr val="tx1"/>
          </a:solidFill>
          <a:latin typeface="+mn-lt"/>
          <a:ea typeface="+mn-ea"/>
          <a:cs typeface="+mn-cs"/>
        </a:defRPr>
      </a:lvl5pPr>
      <a:lvl6pPr marL="3315060" algn="l" defTabSz="1326023" rtl="0" eaLnBrk="1" latinLnBrk="0" hangingPunct="1">
        <a:defRPr sz="2553" kern="1200">
          <a:solidFill>
            <a:schemeClr val="tx1"/>
          </a:solidFill>
          <a:latin typeface="+mn-lt"/>
          <a:ea typeface="+mn-ea"/>
          <a:cs typeface="+mn-cs"/>
        </a:defRPr>
      </a:lvl6pPr>
      <a:lvl7pPr marL="3978072" algn="l" defTabSz="1326023" rtl="0" eaLnBrk="1" latinLnBrk="0" hangingPunct="1">
        <a:defRPr sz="2553" kern="1200">
          <a:solidFill>
            <a:schemeClr val="tx1"/>
          </a:solidFill>
          <a:latin typeface="+mn-lt"/>
          <a:ea typeface="+mn-ea"/>
          <a:cs typeface="+mn-cs"/>
        </a:defRPr>
      </a:lvl7pPr>
      <a:lvl8pPr marL="4641084" algn="l" defTabSz="1326023" rtl="0" eaLnBrk="1" latinLnBrk="0" hangingPunct="1">
        <a:defRPr sz="2553" kern="1200">
          <a:solidFill>
            <a:schemeClr val="tx1"/>
          </a:solidFill>
          <a:latin typeface="+mn-lt"/>
          <a:ea typeface="+mn-ea"/>
          <a:cs typeface="+mn-cs"/>
        </a:defRPr>
      </a:lvl8pPr>
      <a:lvl9pPr marL="5304096" algn="l" defTabSz="1326023" rtl="0" eaLnBrk="1" latinLnBrk="0" hangingPunct="1">
        <a:defRPr sz="2553"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40"/>
            </p:custDataLst>
          </p:nvPr>
        </p:nvGraphicFramePr>
        <p:xfrm>
          <a:off x="3" y="2"/>
          <a:ext cx="195384" cy="158751"/>
        </p:xfrm>
        <a:graphic>
          <a:graphicData uri="http://schemas.openxmlformats.org/presentationml/2006/ole">
            <mc:AlternateContent xmlns:mc="http://schemas.openxmlformats.org/markup-compatibility/2006">
              <mc:Choice xmlns:v="urn:schemas-microsoft-com:vml" Requires="v">
                <p:oleObj name="think-cell Slide" r:id="rId43" imgW="360" imgH="360" progId="">
                  <p:embed/>
                </p:oleObj>
              </mc:Choice>
              <mc:Fallback>
                <p:oleObj name="think-cell Slide" r:id="rId43" imgW="360" imgH="360" progId="">
                  <p:embed/>
                  <p:pic>
                    <p:nvPicPr>
                      <p:cNvPr id="8" name="Object 7" hidden="1"/>
                      <p:cNvPicPr>
                        <a:picLocks noChangeAspect="1" noChangeArrowheads="1"/>
                      </p:cNvPicPr>
                      <p:nvPr/>
                    </p:nvPicPr>
                    <p:blipFill>
                      <a:blip r:embed="rId44">
                        <a:extLst>
                          <a:ext uri="{28A0092B-C50C-407E-A947-70E740481C1C}">
                            <a14:useLocalDpi xmlns:a14="http://schemas.microsoft.com/office/drawing/2010/main" val="0"/>
                          </a:ext>
                        </a:extLst>
                      </a:blip>
                      <a:srcRect/>
                      <a:stretch>
                        <a:fillRect/>
                      </a:stretch>
                    </p:blipFill>
                    <p:spPr bwMode="auto">
                      <a:xfrm>
                        <a:off x="3" y="2"/>
                        <a:ext cx="195384" cy="15875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Placeholder 1"/>
          <p:cNvSpPr>
            <a:spLocks noGrp="1"/>
          </p:cNvSpPr>
          <p:nvPr>
            <p:ph type="title"/>
            <p:custDataLst>
              <p:tags r:id="rId41"/>
            </p:custDataLst>
          </p:nvPr>
        </p:nvSpPr>
        <p:spPr>
          <a:xfrm>
            <a:off x="4" y="1"/>
            <a:ext cx="12191997" cy="1062180"/>
          </a:xfrm>
          <a:prstGeom prst="rect">
            <a:avLst/>
          </a:prstGeom>
        </p:spPr>
        <p:txBody>
          <a:bodyPr vert="horz" lIns="253554" tIns="28173" rIns="140864" bIns="28173" rtlCol="0" anchor="ctr">
            <a:noAutofit/>
          </a:bodyPr>
          <a:lstStyle/>
          <a:p>
            <a:r>
              <a:rPr lang="en-US" noProof="0" dirty="0" err="1"/>
              <a:t>Cliquez</a:t>
            </a:r>
            <a:r>
              <a:rPr lang="en-US" noProof="0" dirty="0"/>
              <a:t> pour modifier le style du </a:t>
            </a:r>
            <a:r>
              <a:rPr lang="en-US" noProof="0" dirty="0" err="1"/>
              <a:t>titre</a:t>
            </a:r>
            <a:endParaRPr lang="en-US" noProof="0" dirty="0"/>
          </a:p>
        </p:txBody>
      </p:sp>
      <p:sp>
        <p:nvSpPr>
          <p:cNvPr id="3" name="Text Placeholder 2"/>
          <p:cNvSpPr>
            <a:spLocks noGrp="1"/>
          </p:cNvSpPr>
          <p:nvPr>
            <p:ph type="body" idx="1"/>
            <p:custDataLst>
              <p:tags r:id="rId42"/>
            </p:custDataLst>
          </p:nvPr>
        </p:nvSpPr>
        <p:spPr>
          <a:xfrm>
            <a:off x="398025" y="1501978"/>
            <a:ext cx="11616153" cy="4636540"/>
          </a:xfrm>
          <a:prstGeom prst="rect">
            <a:avLst/>
          </a:prstGeom>
        </p:spPr>
        <p:txBody>
          <a:bodyPr vert="horz" lIns="92038" tIns="61358" rIns="61358" bIns="61358" rtlCol="0">
            <a:noAutofit/>
          </a:bodyPr>
          <a:lstStyle/>
          <a:p>
            <a:pPr lvl="0"/>
            <a:r>
              <a:rPr lang="en-US" noProof="0" dirty="0"/>
              <a:t>Click to edit Master text style</a:t>
            </a:r>
          </a:p>
          <a:p>
            <a:pPr lvl="1"/>
            <a:r>
              <a:rPr lang="en-US" noProof="0" dirty="0"/>
              <a:t>Text style level 2</a:t>
            </a:r>
          </a:p>
          <a:p>
            <a:pPr lvl="2"/>
            <a:r>
              <a:rPr lang="en-US" noProof="0" dirty="0"/>
              <a:t>Text style level 3</a:t>
            </a:r>
          </a:p>
          <a:p>
            <a:pPr lvl="3"/>
            <a:r>
              <a:rPr lang="en-US" noProof="0" dirty="0"/>
              <a:t>Text style level 4</a:t>
            </a:r>
          </a:p>
        </p:txBody>
      </p:sp>
      <p:sp>
        <p:nvSpPr>
          <p:cNvPr id="17" name="Line 7"/>
          <p:cNvSpPr>
            <a:spLocks noChangeShapeType="1"/>
          </p:cNvSpPr>
          <p:nvPr userDrawn="1"/>
        </p:nvSpPr>
        <p:spPr bwMode="gray">
          <a:xfrm>
            <a:off x="11588749" y="6450414"/>
            <a:ext cx="0" cy="319616"/>
          </a:xfrm>
          <a:prstGeom prst="line">
            <a:avLst/>
          </a:prstGeom>
          <a:noFill/>
          <a:ln w="9525">
            <a:solidFill>
              <a:srgbClr val="969696"/>
            </a:solidFill>
            <a:round/>
            <a:headEnd/>
            <a:tailEnd/>
          </a:ln>
          <a:effectLst/>
        </p:spPr>
        <p:txBody>
          <a:bodyPr wrap="none" anchor="ctr"/>
          <a:lstStyle/>
          <a:p>
            <a:endParaRPr lang="en-US" sz="2723" dirty="0">
              <a:solidFill>
                <a:schemeClr val="tx2"/>
              </a:solidFill>
              <a:latin typeface="+mj-lt"/>
            </a:endParaRPr>
          </a:p>
        </p:txBody>
      </p:sp>
      <p:sp>
        <p:nvSpPr>
          <p:cNvPr id="18" name="Text Box 8"/>
          <p:cNvSpPr txBox="1">
            <a:spLocks noChangeArrowheads="1"/>
          </p:cNvSpPr>
          <p:nvPr userDrawn="1"/>
        </p:nvSpPr>
        <p:spPr bwMode="gray">
          <a:xfrm>
            <a:off x="11588754" y="6448296"/>
            <a:ext cx="510718" cy="323851"/>
          </a:xfrm>
          <a:prstGeom prst="rect">
            <a:avLst/>
          </a:prstGeom>
          <a:noFill/>
          <a:ln w="12700" algn="ctr">
            <a:noFill/>
            <a:miter lim="800000"/>
            <a:headEnd/>
            <a:tailEnd type="none" w="lg" len="lg"/>
          </a:ln>
          <a:effectLst/>
        </p:spPr>
        <p:txBody>
          <a:bodyPr anchor="ctr" anchorCtr="1"/>
          <a:lstStyle/>
          <a:p>
            <a:pPr eaLnBrk="0" hangingPunct="0">
              <a:lnSpc>
                <a:spcPct val="85000"/>
              </a:lnSpc>
            </a:pPr>
            <a:fld id="{D8875A08-D8CE-4767-B6E0-EF624296B065}" type="slidenum">
              <a:rPr lang="en-US" sz="800">
                <a:solidFill>
                  <a:srgbClr val="969696"/>
                </a:solidFill>
                <a:latin typeface="+mj-lt"/>
              </a:rPr>
              <a:pPr eaLnBrk="0" hangingPunct="0">
                <a:lnSpc>
                  <a:spcPct val="85000"/>
                </a:lnSpc>
              </a:pPr>
              <a:t>‹#›</a:t>
            </a:fld>
            <a:endParaRPr lang="en-US" sz="800" dirty="0">
              <a:solidFill>
                <a:srgbClr val="969696"/>
              </a:solidFill>
              <a:latin typeface="+mj-lt"/>
            </a:endParaRPr>
          </a:p>
        </p:txBody>
      </p:sp>
      <p:sp>
        <p:nvSpPr>
          <p:cNvPr id="19" name="Text Box 9"/>
          <p:cNvSpPr txBox="1">
            <a:spLocks noChangeArrowheads="1"/>
          </p:cNvSpPr>
          <p:nvPr userDrawn="1"/>
        </p:nvSpPr>
        <p:spPr bwMode="gray">
          <a:xfrm>
            <a:off x="5475819" y="6508399"/>
            <a:ext cx="6068484" cy="203645"/>
          </a:xfrm>
          <a:prstGeom prst="rect">
            <a:avLst/>
          </a:prstGeom>
          <a:noFill/>
          <a:ln w="12700" algn="ctr">
            <a:noFill/>
            <a:miter lim="800000"/>
            <a:headEnd/>
            <a:tailEnd type="none" w="lg" len="lg"/>
          </a:ln>
          <a:effectLst/>
        </p:spPr>
        <p:txBody>
          <a:bodyPr>
            <a:spAutoFit/>
          </a:bodyPr>
          <a:lstStyle/>
          <a:p>
            <a:pPr algn="r" eaLnBrk="0" hangingPunct="0">
              <a:lnSpc>
                <a:spcPct val="85000"/>
              </a:lnSpc>
            </a:pPr>
            <a:r>
              <a:rPr lang="en-US" sz="851" dirty="0">
                <a:solidFill>
                  <a:schemeClr val="tx2"/>
                </a:solidFill>
                <a:latin typeface="+mj-lt"/>
              </a:rPr>
              <a:t>The information contained in this document is proprietary. Copyright © 2018 Capgemini. All rights reserved.</a:t>
            </a:r>
          </a:p>
        </p:txBody>
      </p:sp>
      <p:pic>
        <p:nvPicPr>
          <p:cNvPr id="24" name="Graphic 9">
            <a:extLst>
              <a:ext uri="{FF2B5EF4-FFF2-40B4-BE49-F238E27FC236}">
                <a16:creationId xmlns:a16="http://schemas.microsoft.com/office/drawing/2014/main" id="{C3D2EC56-D17C-4A75-8178-C69397BC7353}"/>
              </a:ext>
            </a:extLst>
          </p:cNvPr>
          <p:cNvPicPr>
            <a:picLocks noChangeAspect="1"/>
          </p:cNvPicPr>
          <p:nvPr userDrawn="1"/>
        </p:nvPicPr>
        <p:blipFill>
          <a:blip r:embed="rId45">
            <a:extLst>
              <a:ext uri="{96DAC541-7B7A-43D3-8B79-37D633B846F1}">
                <asvg:svgBlip xmlns:asvg="http://schemas.microsoft.com/office/drawing/2016/SVG/main" r:embed="rId46"/>
              </a:ext>
            </a:extLst>
          </a:blip>
          <a:stretch>
            <a:fillRect/>
          </a:stretch>
        </p:blipFill>
        <p:spPr>
          <a:xfrm>
            <a:off x="306832" y="6429450"/>
            <a:ext cx="1412969" cy="315238"/>
          </a:xfrm>
          <a:prstGeom prst="rect">
            <a:avLst/>
          </a:prstGeom>
        </p:spPr>
      </p:pic>
    </p:spTree>
    <p:extLst>
      <p:ext uri="{BB962C8B-B14F-4D97-AF65-F5344CB8AC3E}">
        <p14:creationId xmlns:p14="http://schemas.microsoft.com/office/powerpoint/2010/main" val="3467277678"/>
      </p:ext>
    </p:extLst>
  </p:cSld>
  <p:clrMap bg1="lt1" tx1="dk1" bg2="lt2" tx2="dk2" accent1="accent1" accent2="accent2" accent3="accent3" accent4="accent4" accent5="accent5" accent6="accent6" hlink="hlink" folHlink="folHlink"/>
  <p:sldLayoutIdLst>
    <p:sldLayoutId id="2147484082" r:id="rId1"/>
    <p:sldLayoutId id="2147484083" r:id="rId2"/>
    <p:sldLayoutId id="2147484084" r:id="rId3"/>
    <p:sldLayoutId id="2147484085" r:id="rId4"/>
    <p:sldLayoutId id="2147484086" r:id="rId5"/>
    <p:sldLayoutId id="2147484087" r:id="rId6"/>
    <p:sldLayoutId id="2147484088" r:id="rId7"/>
    <p:sldLayoutId id="2147484089" r:id="rId8"/>
    <p:sldLayoutId id="2147484090" r:id="rId9"/>
    <p:sldLayoutId id="2147484091" r:id="rId10"/>
    <p:sldLayoutId id="2147484092" r:id="rId11"/>
    <p:sldLayoutId id="2147484093" r:id="rId12"/>
    <p:sldLayoutId id="2147484094" r:id="rId13"/>
    <p:sldLayoutId id="2147484095" r:id="rId14"/>
    <p:sldLayoutId id="2147484096" r:id="rId15"/>
    <p:sldLayoutId id="2147484097" r:id="rId16"/>
    <p:sldLayoutId id="2147484098" r:id="rId17"/>
    <p:sldLayoutId id="2147484099" r:id="rId18"/>
    <p:sldLayoutId id="2147484100" r:id="rId19"/>
    <p:sldLayoutId id="2147484101" r:id="rId20"/>
    <p:sldLayoutId id="2147484102" r:id="rId21"/>
    <p:sldLayoutId id="2147484103" r:id="rId22"/>
    <p:sldLayoutId id="2147484104" r:id="rId23"/>
    <p:sldLayoutId id="2147484105" r:id="rId24"/>
    <p:sldLayoutId id="2147484108" r:id="rId25"/>
    <p:sldLayoutId id="2147484109" r:id="rId26"/>
    <p:sldLayoutId id="2147484110" r:id="rId27"/>
    <p:sldLayoutId id="2147484111" r:id="rId28"/>
    <p:sldLayoutId id="2147484112" r:id="rId29"/>
    <p:sldLayoutId id="2147484113" r:id="rId30"/>
    <p:sldLayoutId id="2147484114" r:id="rId31"/>
    <p:sldLayoutId id="2147484115" r:id="rId32"/>
    <p:sldLayoutId id="2147484116" r:id="rId33"/>
    <p:sldLayoutId id="2147484117" r:id="rId34"/>
    <p:sldLayoutId id="2147484118" r:id="rId35"/>
    <p:sldLayoutId id="2147484119" r:id="rId36"/>
    <p:sldLayoutId id="2147484120" r:id="rId37"/>
    <p:sldLayoutId id="2147484122" r:id="rId38"/>
  </p:sldLayoutIdLst>
  <p:txStyles>
    <p:titleStyle>
      <a:lvl1pPr algn="l" defTabSz="1326023" rtl="0" eaLnBrk="1" latinLnBrk="0" hangingPunct="1">
        <a:lnSpc>
          <a:spcPct val="85000"/>
        </a:lnSpc>
        <a:spcBef>
          <a:spcPct val="0"/>
        </a:spcBef>
        <a:buNone/>
        <a:defRPr sz="2723" b="0" kern="1200" spc="-119" baseline="0">
          <a:solidFill>
            <a:schemeClr val="tx2"/>
          </a:solidFill>
          <a:latin typeface="Segoe UI" panose="020B0502040204020203" pitchFamily="34" charset="0"/>
          <a:ea typeface="Verdana" panose="020B0604030504040204" pitchFamily="34" charset="0"/>
          <a:cs typeface="Segoe UI" panose="020B0502040204020203" pitchFamily="34" charset="0"/>
        </a:defRPr>
      </a:lvl1pPr>
    </p:titleStyle>
    <p:bodyStyle>
      <a:lvl1pPr marL="386324" indent="-386324" algn="l" defTabSz="1326023" rtl="0" eaLnBrk="1" latinLnBrk="0" hangingPunct="1">
        <a:lnSpc>
          <a:spcPct val="90000"/>
        </a:lnSpc>
        <a:spcBef>
          <a:spcPts val="0"/>
        </a:spcBef>
        <a:spcAft>
          <a:spcPts val="870"/>
        </a:spcAft>
        <a:buClr>
          <a:schemeClr val="accent2"/>
        </a:buClr>
        <a:buFont typeface="Wingdings" pitchFamily="2" charset="2"/>
        <a:buChar char="§"/>
        <a:defRPr sz="2723" b="0"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1pPr>
      <a:lvl2pPr marL="786155" indent="-372816" algn="l" defTabSz="1326023" rtl="0" eaLnBrk="1" latinLnBrk="0" hangingPunct="1">
        <a:lnSpc>
          <a:spcPct val="90000"/>
        </a:lnSpc>
        <a:spcBef>
          <a:spcPts val="0"/>
        </a:spcBef>
        <a:spcAft>
          <a:spcPts val="870"/>
        </a:spcAft>
        <a:buClr>
          <a:schemeClr val="accent2"/>
        </a:buClr>
        <a:buFont typeface="Arial" panose="020B0604020202020204" pitchFamily="34" charset="0"/>
        <a:buChar char="–"/>
        <a:defRPr sz="2042"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2pPr>
      <a:lvl3pPr marL="1075222" indent="-237737" algn="l" defTabSz="1326023" rtl="0" eaLnBrk="1" latinLnBrk="0" hangingPunct="1">
        <a:lnSpc>
          <a:spcPct val="90000"/>
        </a:lnSpc>
        <a:spcBef>
          <a:spcPts val="0"/>
        </a:spcBef>
        <a:spcAft>
          <a:spcPts val="870"/>
        </a:spcAft>
        <a:buClr>
          <a:schemeClr val="accent2"/>
        </a:buClr>
        <a:buFont typeface="Arial" pitchFamily="34" charset="0"/>
        <a:buChar char="•"/>
        <a:defRPr sz="1872"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3pPr>
      <a:lvl4pPr marL="1364290" indent="-237737" algn="l" defTabSz="1326023" rtl="0" eaLnBrk="1" latinLnBrk="0" hangingPunct="1">
        <a:lnSpc>
          <a:spcPct val="90000"/>
        </a:lnSpc>
        <a:spcBef>
          <a:spcPts val="0"/>
        </a:spcBef>
        <a:spcAft>
          <a:spcPts val="870"/>
        </a:spcAft>
        <a:buClr>
          <a:schemeClr val="accent2"/>
        </a:buClr>
        <a:buFont typeface="Courier New" panose="02070309020205020404" pitchFamily="49" charset="0"/>
        <a:buChar char="o"/>
        <a:defRPr sz="1787" kern="1200" spc="-119" baseline="0">
          <a:solidFill>
            <a:schemeClr val="tx1"/>
          </a:solidFill>
          <a:latin typeface="Segoe UI" panose="020B0502040204020203" pitchFamily="34" charset="0"/>
          <a:ea typeface="Verdana" panose="020B0604030504040204" pitchFamily="34" charset="0"/>
          <a:cs typeface="Segoe UI" panose="020B0502040204020203" pitchFamily="34" charset="0"/>
        </a:defRPr>
      </a:lvl4pPr>
      <a:lvl5pPr marL="2334356" indent="-280860" algn="l" defTabSz="1326023" rtl="0" eaLnBrk="1" latinLnBrk="0" hangingPunct="1">
        <a:spcBef>
          <a:spcPts val="0"/>
        </a:spcBef>
        <a:buClr>
          <a:srgbClr val="B1B1B1"/>
        </a:buClr>
        <a:buFont typeface="Arial" pitchFamily="34" charset="0"/>
        <a:buChar char="–"/>
        <a:defRPr sz="2382" kern="1200">
          <a:solidFill>
            <a:srgbClr val="494949"/>
          </a:solidFill>
          <a:latin typeface="+mn-lt"/>
          <a:ea typeface="+mn-ea"/>
          <a:cs typeface="+mn-cs"/>
        </a:defRPr>
      </a:lvl5pPr>
      <a:lvl6pPr marL="3646567"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6pPr>
      <a:lvl7pPr marL="4309578"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7pPr>
      <a:lvl8pPr marL="4972589"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8pPr>
      <a:lvl9pPr marL="5635601" indent="-331507" algn="l" defTabSz="1326023" rtl="0" eaLnBrk="1" latinLnBrk="0" hangingPunct="1">
        <a:spcBef>
          <a:spcPct val="20000"/>
        </a:spcBef>
        <a:buFont typeface="Arial" pitchFamily="34" charset="0"/>
        <a:buChar char="•"/>
        <a:defRPr sz="2893" kern="1200">
          <a:solidFill>
            <a:schemeClr val="tx1"/>
          </a:solidFill>
          <a:latin typeface="+mn-lt"/>
          <a:ea typeface="+mn-ea"/>
          <a:cs typeface="+mn-cs"/>
        </a:defRPr>
      </a:lvl9pPr>
    </p:bodyStyle>
    <p:otherStyle>
      <a:defPPr>
        <a:defRPr lang="fr-FR"/>
      </a:defPPr>
      <a:lvl1pPr marL="0" algn="l" defTabSz="1326023" rtl="0" eaLnBrk="1" latinLnBrk="0" hangingPunct="1">
        <a:defRPr sz="2553" kern="1200">
          <a:solidFill>
            <a:schemeClr val="tx1"/>
          </a:solidFill>
          <a:latin typeface="+mn-lt"/>
          <a:ea typeface="+mn-ea"/>
          <a:cs typeface="+mn-cs"/>
        </a:defRPr>
      </a:lvl1pPr>
      <a:lvl2pPr marL="663012" algn="l" defTabSz="1326023" rtl="0" eaLnBrk="1" latinLnBrk="0" hangingPunct="1">
        <a:defRPr sz="2553" kern="1200">
          <a:solidFill>
            <a:schemeClr val="tx1"/>
          </a:solidFill>
          <a:latin typeface="+mn-lt"/>
          <a:ea typeface="+mn-ea"/>
          <a:cs typeface="+mn-cs"/>
        </a:defRPr>
      </a:lvl2pPr>
      <a:lvl3pPr marL="1326023" algn="l" defTabSz="1326023" rtl="0" eaLnBrk="1" latinLnBrk="0" hangingPunct="1">
        <a:defRPr sz="2553" kern="1200">
          <a:solidFill>
            <a:schemeClr val="tx1"/>
          </a:solidFill>
          <a:latin typeface="+mn-lt"/>
          <a:ea typeface="+mn-ea"/>
          <a:cs typeface="+mn-cs"/>
        </a:defRPr>
      </a:lvl3pPr>
      <a:lvl4pPr marL="1989034" algn="l" defTabSz="1326023" rtl="0" eaLnBrk="1" latinLnBrk="0" hangingPunct="1">
        <a:defRPr sz="2553" kern="1200">
          <a:solidFill>
            <a:schemeClr val="tx1"/>
          </a:solidFill>
          <a:latin typeface="+mn-lt"/>
          <a:ea typeface="+mn-ea"/>
          <a:cs typeface="+mn-cs"/>
        </a:defRPr>
      </a:lvl4pPr>
      <a:lvl5pPr marL="2652049" algn="l" defTabSz="1326023" rtl="0" eaLnBrk="1" latinLnBrk="0" hangingPunct="1">
        <a:defRPr sz="2553" kern="1200">
          <a:solidFill>
            <a:schemeClr val="tx1"/>
          </a:solidFill>
          <a:latin typeface="+mn-lt"/>
          <a:ea typeface="+mn-ea"/>
          <a:cs typeface="+mn-cs"/>
        </a:defRPr>
      </a:lvl5pPr>
      <a:lvl6pPr marL="3315060" algn="l" defTabSz="1326023" rtl="0" eaLnBrk="1" latinLnBrk="0" hangingPunct="1">
        <a:defRPr sz="2553" kern="1200">
          <a:solidFill>
            <a:schemeClr val="tx1"/>
          </a:solidFill>
          <a:latin typeface="+mn-lt"/>
          <a:ea typeface="+mn-ea"/>
          <a:cs typeface="+mn-cs"/>
        </a:defRPr>
      </a:lvl6pPr>
      <a:lvl7pPr marL="3978072" algn="l" defTabSz="1326023" rtl="0" eaLnBrk="1" latinLnBrk="0" hangingPunct="1">
        <a:defRPr sz="2553" kern="1200">
          <a:solidFill>
            <a:schemeClr val="tx1"/>
          </a:solidFill>
          <a:latin typeface="+mn-lt"/>
          <a:ea typeface="+mn-ea"/>
          <a:cs typeface="+mn-cs"/>
        </a:defRPr>
      </a:lvl7pPr>
      <a:lvl8pPr marL="4641084" algn="l" defTabSz="1326023" rtl="0" eaLnBrk="1" latinLnBrk="0" hangingPunct="1">
        <a:defRPr sz="2553" kern="1200">
          <a:solidFill>
            <a:schemeClr val="tx1"/>
          </a:solidFill>
          <a:latin typeface="+mn-lt"/>
          <a:ea typeface="+mn-ea"/>
          <a:cs typeface="+mn-cs"/>
        </a:defRPr>
      </a:lvl8pPr>
      <a:lvl9pPr marL="5304096" algn="l" defTabSz="1326023" rtl="0" eaLnBrk="1" latinLnBrk="0" hangingPunct="1">
        <a:defRPr sz="25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_rels/slide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6.xml"/></Relationships>
</file>

<file path=ppt/slides/_rels/slide5.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10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6.xml"/></Relationships>
</file>

<file path=ppt/slides/_rels/slide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9.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11204" y="961620"/>
            <a:ext cx="11281360" cy="1199092"/>
          </a:xfrm>
        </p:spPr>
        <p:txBody>
          <a:bodyPr/>
          <a:lstStyle/>
          <a:p>
            <a:r>
              <a:rPr lang="en-US" sz="2800" b="1" dirty="0">
                <a:solidFill>
                  <a:schemeClr val="tx1"/>
                </a:solidFill>
                <a:latin typeface="+mj-lt"/>
              </a:rPr>
              <a:t>UFT Hybrid Driven Automation Framework</a:t>
            </a:r>
            <a:endParaRPr lang="en-GB" sz="2800" dirty="0">
              <a:latin typeface="+mj-lt"/>
            </a:endParaRPr>
          </a:p>
        </p:txBody>
      </p:sp>
      <p:sp>
        <p:nvSpPr>
          <p:cNvPr id="8" name="Text Placeholder 7"/>
          <p:cNvSpPr>
            <a:spLocks noGrp="1"/>
          </p:cNvSpPr>
          <p:nvPr>
            <p:ph type="body" sz="quarter" idx="10"/>
          </p:nvPr>
        </p:nvSpPr>
        <p:spPr/>
        <p:txBody>
          <a:bodyPr/>
          <a:lstStyle/>
          <a:p>
            <a:br>
              <a:rPr lang="en-US" sz="3600" b="1" dirty="0"/>
            </a:br>
            <a:endParaRPr lang="en-US" dirty="0">
              <a:solidFill>
                <a:schemeClr val="tx1"/>
              </a:solidFill>
            </a:endParaRPr>
          </a:p>
        </p:txBody>
      </p:sp>
    </p:spTree>
    <p:extLst>
      <p:ext uri="{BB962C8B-B14F-4D97-AF65-F5344CB8AC3E}">
        <p14:creationId xmlns:p14="http://schemas.microsoft.com/office/powerpoint/2010/main" val="9650217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6492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a:t>       </a:t>
            </a:r>
            <a:r>
              <a:rPr lang="en-US" sz="2800" dirty="0">
                <a:latin typeface="+mj-lt"/>
              </a:rPr>
              <a:t>Agenda</a:t>
            </a:r>
            <a:br>
              <a:rPr lang="en-US" b="1" dirty="0">
                <a:latin typeface="+mj-lt"/>
              </a:rPr>
            </a:br>
            <a:endParaRPr lang="en-US" b="1" dirty="0">
              <a:latin typeface="+mj-lt"/>
            </a:endParaRPr>
          </a:p>
        </p:txBody>
      </p:sp>
      <p:sp>
        <p:nvSpPr>
          <p:cNvPr id="4" name="Rectangle 3"/>
          <p:cNvSpPr/>
          <p:nvPr/>
        </p:nvSpPr>
        <p:spPr>
          <a:xfrm>
            <a:off x="475709" y="3059688"/>
            <a:ext cx="11716291" cy="2192908"/>
          </a:xfrm>
          <a:prstGeom prst="rect">
            <a:avLst/>
          </a:prstGeom>
        </p:spPr>
        <p:txBody>
          <a:bodyPr wrap="square">
            <a:spAutoFit/>
          </a:bodyPr>
          <a:lstStyle/>
          <a:p>
            <a:pPr marL="559494" lvl="1" indent="-342900" defTabSz="817702">
              <a:lnSpc>
                <a:spcPct val="90000"/>
              </a:lnSpc>
              <a:spcBef>
                <a:spcPct val="0"/>
              </a:spcBef>
              <a:spcAft>
                <a:spcPct val="15000"/>
              </a:spcAft>
              <a:buAutoNum type="arabicPeriod"/>
              <a:defRPr/>
            </a:pPr>
            <a:r>
              <a:rPr lang="en-US" sz="1800" b="1" dirty="0">
                <a:solidFill>
                  <a:schemeClr val="tx1"/>
                </a:solidFill>
              </a:rPr>
              <a:t>UFT Hybrid driven Automation Framework - Introduction, Highlights and Benefits</a:t>
            </a:r>
          </a:p>
          <a:p>
            <a:pPr marL="559494" lvl="1" indent="-342900" defTabSz="817702">
              <a:lnSpc>
                <a:spcPct val="90000"/>
              </a:lnSpc>
              <a:spcBef>
                <a:spcPct val="0"/>
              </a:spcBef>
              <a:spcAft>
                <a:spcPct val="15000"/>
              </a:spcAft>
              <a:buAutoNum type="arabicPeriod"/>
              <a:defRPr/>
            </a:pPr>
            <a:r>
              <a:rPr lang="en-US" sz="1800" b="1" dirty="0">
                <a:ea typeface="ＭＳ Ｐゴシック"/>
                <a:cs typeface="Segoe UI" panose="020B0502040204020203" pitchFamily="34" charset="0"/>
              </a:rPr>
              <a:t>Framework Architecture</a:t>
            </a:r>
          </a:p>
          <a:p>
            <a:pPr marL="559494" lvl="1" indent="-342900" defTabSz="817702">
              <a:lnSpc>
                <a:spcPct val="90000"/>
              </a:lnSpc>
              <a:spcBef>
                <a:spcPct val="0"/>
              </a:spcBef>
              <a:spcAft>
                <a:spcPct val="15000"/>
              </a:spcAft>
              <a:buFontTx/>
              <a:buAutoNum type="arabicPeriod"/>
              <a:defRPr/>
            </a:pPr>
            <a:r>
              <a:rPr lang="en-US" sz="1800" b="1" dirty="0">
                <a:ea typeface="ＭＳ Ｐゴシック"/>
                <a:cs typeface="Segoe UI" panose="020B0502040204020203" pitchFamily="34" charset="0"/>
              </a:rPr>
              <a:t>Case Study- Project Automation Approach</a:t>
            </a:r>
          </a:p>
          <a:p>
            <a:pPr marL="559494" lvl="1" indent="-342900" defTabSz="817702">
              <a:lnSpc>
                <a:spcPct val="90000"/>
              </a:lnSpc>
              <a:spcBef>
                <a:spcPct val="0"/>
              </a:spcBef>
              <a:spcAft>
                <a:spcPct val="15000"/>
              </a:spcAft>
              <a:buFontTx/>
              <a:buAutoNum type="arabicPeriod"/>
              <a:defRPr/>
            </a:pPr>
            <a:r>
              <a:rPr lang="en-US" sz="1800" b="1" dirty="0">
                <a:ea typeface="ＭＳ Ｐゴシック"/>
                <a:cs typeface="Segoe UI" panose="020B0502040204020203" pitchFamily="34" charset="0"/>
              </a:rPr>
              <a:t>Framework Folders</a:t>
            </a:r>
          </a:p>
          <a:p>
            <a:pPr marL="559494" lvl="1" indent="-342900" defTabSz="817702">
              <a:lnSpc>
                <a:spcPct val="90000"/>
              </a:lnSpc>
              <a:spcBef>
                <a:spcPct val="0"/>
              </a:spcBef>
              <a:spcAft>
                <a:spcPct val="15000"/>
              </a:spcAft>
              <a:buFontTx/>
              <a:buAutoNum type="arabicPeriod"/>
              <a:defRPr/>
            </a:pPr>
            <a:r>
              <a:rPr lang="en-US" sz="1800" b="1" dirty="0">
                <a:ea typeface="ＭＳ Ｐゴシック"/>
                <a:cs typeface="Segoe UI" panose="020B0502040204020203" pitchFamily="34" charset="0"/>
              </a:rPr>
              <a:t>Q &amp; A</a:t>
            </a:r>
          </a:p>
          <a:p>
            <a:pPr marL="559494" lvl="1" indent="-342900" defTabSz="817702">
              <a:lnSpc>
                <a:spcPct val="90000"/>
              </a:lnSpc>
              <a:spcBef>
                <a:spcPct val="0"/>
              </a:spcBef>
              <a:spcAft>
                <a:spcPct val="15000"/>
              </a:spcAft>
              <a:buFontTx/>
              <a:buAutoNum type="arabicPeriod"/>
              <a:defRPr/>
            </a:pPr>
            <a:endParaRPr lang="en-US" sz="1400" b="1" dirty="0">
              <a:solidFill>
                <a:schemeClr val="bg1"/>
              </a:solidFill>
              <a:latin typeface="Candara" panose="020E0502030303020204" pitchFamily="34" charset="0"/>
              <a:cs typeface="Arial" pitchFamily="34" charset="0"/>
            </a:endParaRPr>
          </a:p>
          <a:p>
            <a:pPr marL="559494" lvl="1" indent="-342900" defTabSz="817702">
              <a:lnSpc>
                <a:spcPct val="90000"/>
              </a:lnSpc>
              <a:spcBef>
                <a:spcPct val="0"/>
              </a:spcBef>
              <a:spcAft>
                <a:spcPct val="15000"/>
              </a:spcAft>
              <a:buFontTx/>
              <a:buAutoNum type="arabicPeriod"/>
              <a:defRPr/>
            </a:pPr>
            <a:endParaRPr lang="en-US" sz="1400" b="1" dirty="0">
              <a:solidFill>
                <a:schemeClr val="bg1"/>
              </a:solidFill>
              <a:latin typeface="Candara" panose="020E0502030303020204" pitchFamily="34" charset="0"/>
              <a:cs typeface="Arial" pitchFamily="34" charset="0"/>
            </a:endParaRPr>
          </a:p>
          <a:p>
            <a:pPr marL="559494" lvl="1" indent="-342900" defTabSz="817702">
              <a:lnSpc>
                <a:spcPct val="90000"/>
              </a:lnSpc>
              <a:spcBef>
                <a:spcPct val="0"/>
              </a:spcBef>
              <a:spcAft>
                <a:spcPct val="15000"/>
              </a:spcAft>
              <a:buAutoNum type="arabicPeriod"/>
              <a:defRPr/>
            </a:pPr>
            <a:endParaRPr lang="en-US" sz="1400" b="1" dirty="0">
              <a:solidFill>
                <a:schemeClr val="tx2"/>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276424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99330-A1AF-9220-D99B-17EA4AEE1798}"/>
              </a:ext>
            </a:extLst>
          </p:cNvPr>
          <p:cNvSpPr>
            <a:spLocks noGrp="1"/>
          </p:cNvSpPr>
          <p:nvPr>
            <p:ph type="title"/>
          </p:nvPr>
        </p:nvSpPr>
        <p:spPr>
          <a:xfrm>
            <a:off x="937409" y="-118919"/>
            <a:ext cx="11797552" cy="718449"/>
          </a:xfrm>
        </p:spPr>
        <p:txBody>
          <a:bodyPr/>
          <a:lstStyle/>
          <a:p>
            <a:r>
              <a:rPr lang="en-US" sz="2000" b="1" dirty="0">
                <a:solidFill>
                  <a:srgbClr val="00B0F0"/>
                </a:solidFill>
                <a:latin typeface="+mn-lt"/>
                <a:ea typeface="ＭＳ Ｐゴシック"/>
              </a:rPr>
              <a:t>UFT Hybrid Driven Automation Framework - Introduction, Highlights and Benefits</a:t>
            </a:r>
            <a:endParaRPr lang="en-IN" sz="2000" b="1" dirty="0">
              <a:solidFill>
                <a:srgbClr val="00B0F0"/>
              </a:solidFill>
              <a:latin typeface="+mn-lt"/>
              <a:ea typeface="ＭＳ Ｐゴシック"/>
            </a:endParaRPr>
          </a:p>
        </p:txBody>
      </p:sp>
      <p:sp>
        <p:nvSpPr>
          <p:cNvPr id="9" name="Flowchart: Process 8">
            <a:extLst>
              <a:ext uri="{FF2B5EF4-FFF2-40B4-BE49-F238E27FC236}">
                <a16:creationId xmlns:a16="http://schemas.microsoft.com/office/drawing/2014/main" id="{E2003B28-2D79-B2F5-E9DD-421D8611EF20}"/>
              </a:ext>
            </a:extLst>
          </p:cNvPr>
          <p:cNvSpPr/>
          <p:nvPr/>
        </p:nvSpPr>
        <p:spPr>
          <a:xfrm>
            <a:off x="5889812" y="1891553"/>
            <a:ext cx="349623" cy="304800"/>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400" dirty="0" err="1">
              <a:solidFill>
                <a:schemeClr val="tx2">
                  <a:lumMod val="50000"/>
                </a:schemeClr>
              </a:solidFill>
            </a:endParaRPr>
          </a:p>
        </p:txBody>
      </p:sp>
      <p:sp>
        <p:nvSpPr>
          <p:cNvPr id="63" name="TextBox 62">
            <a:extLst>
              <a:ext uri="{FF2B5EF4-FFF2-40B4-BE49-F238E27FC236}">
                <a16:creationId xmlns:a16="http://schemas.microsoft.com/office/drawing/2014/main" id="{B20E28D8-B1E5-0DD2-A864-AEC8F57C19E1}"/>
              </a:ext>
            </a:extLst>
          </p:cNvPr>
          <p:cNvSpPr txBox="1"/>
          <p:nvPr/>
        </p:nvSpPr>
        <p:spPr>
          <a:xfrm>
            <a:off x="146171" y="538937"/>
            <a:ext cx="12186527" cy="1415772"/>
          </a:xfrm>
          <a:prstGeom prst="rect">
            <a:avLst/>
          </a:prstGeom>
          <a:noFill/>
        </p:spPr>
        <p:txBody>
          <a:bodyPr wrap="square">
            <a:spAutoFit/>
          </a:bodyPr>
          <a:lstStyle/>
          <a:p>
            <a:pPr marL="285750" indent="-285750" algn="l">
              <a:spcAft>
                <a:spcPts val="1200"/>
              </a:spcAft>
              <a:buFont typeface="Wingdings" panose="05000000000000000000" pitchFamily="2" charset="2"/>
              <a:buChar char="v"/>
            </a:pPr>
            <a:r>
              <a:rPr lang="en-US" sz="1400" b="0" i="0" dirty="0">
                <a:solidFill>
                  <a:srgbClr val="000000"/>
                </a:solidFill>
                <a:effectLst/>
              </a:rPr>
              <a:t> Hybrid Automation Framework is a generic automation framework. It can be used for test automation.</a:t>
            </a:r>
          </a:p>
          <a:p>
            <a:pPr marL="285750" indent="-285750">
              <a:spcAft>
                <a:spcPts val="1200"/>
              </a:spcAft>
              <a:buFont typeface="Wingdings" panose="05000000000000000000" pitchFamily="2" charset="2"/>
              <a:buChar char="v"/>
            </a:pPr>
            <a:r>
              <a:rPr lang="en-US" sz="1400" dirty="0">
                <a:solidFill>
                  <a:srgbClr val="000000"/>
                </a:solidFill>
              </a:rPr>
              <a:t> </a:t>
            </a:r>
            <a:r>
              <a:rPr lang="en-US" sz="1400" b="0" i="0" dirty="0">
                <a:solidFill>
                  <a:srgbClr val="000000"/>
                </a:solidFill>
                <a:effectLst/>
              </a:rPr>
              <a:t> It is a customized framework. This framework includes Data driven and keyword driven frameworks for software development.</a:t>
            </a:r>
          </a:p>
          <a:p>
            <a:pPr marL="285750" indent="-285750">
              <a:spcAft>
                <a:spcPts val="1200"/>
              </a:spcAft>
              <a:buFont typeface="Wingdings" panose="05000000000000000000" pitchFamily="2" charset="2"/>
              <a:buChar char="v"/>
            </a:pPr>
            <a:r>
              <a:rPr lang="en-US" sz="1400" dirty="0">
                <a:solidFill>
                  <a:srgbClr val="000000"/>
                </a:solidFill>
              </a:rPr>
              <a:t> This</a:t>
            </a:r>
            <a:r>
              <a:rPr lang="en-US" sz="1400" b="0" i="0" dirty="0">
                <a:solidFill>
                  <a:srgbClr val="000000"/>
                </a:solidFill>
                <a:effectLst/>
              </a:rPr>
              <a:t> Framework is extensible</a:t>
            </a:r>
            <a:r>
              <a:rPr lang="en-US" sz="1400" dirty="0">
                <a:solidFill>
                  <a:srgbClr val="000000"/>
                </a:solidFill>
              </a:rPr>
              <a:t> and </a:t>
            </a:r>
            <a:r>
              <a:rPr lang="en-US" sz="1400" b="0" i="0" dirty="0">
                <a:solidFill>
                  <a:srgbClr val="000000"/>
                </a:solidFill>
                <a:effectLst/>
              </a:rPr>
              <a:t>can be integrated with any other tool to create powerful and flexible automation solutions. </a:t>
            </a:r>
          </a:p>
          <a:p>
            <a:pPr>
              <a:spcAft>
                <a:spcPts val="1200"/>
              </a:spcAft>
            </a:pPr>
            <a:r>
              <a:rPr lang="en-US" sz="1400" b="0" i="0" dirty="0">
                <a:solidFill>
                  <a:srgbClr val="000000"/>
                </a:solidFill>
                <a:effectLst/>
              </a:rPr>
              <a:t>       </a:t>
            </a:r>
            <a:r>
              <a:rPr lang="en-US" sz="1400" b="0" i="0" dirty="0" err="1">
                <a:solidFill>
                  <a:srgbClr val="000000"/>
                </a:solidFill>
                <a:effectLst/>
              </a:rPr>
              <a:t>Eg</a:t>
            </a:r>
            <a:r>
              <a:rPr lang="en-US" sz="1400" b="0" i="0" dirty="0">
                <a:solidFill>
                  <a:srgbClr val="000000"/>
                </a:solidFill>
                <a:effectLst/>
              </a:rPr>
              <a:t> : HP ALM, GIT, Jenkins </a:t>
            </a:r>
          </a:p>
        </p:txBody>
      </p:sp>
      <p:grpSp>
        <p:nvGrpSpPr>
          <p:cNvPr id="26" name="Group 25">
            <a:extLst>
              <a:ext uri="{FF2B5EF4-FFF2-40B4-BE49-F238E27FC236}">
                <a16:creationId xmlns:a16="http://schemas.microsoft.com/office/drawing/2014/main" id="{B70C14E7-28A1-4F5D-8C0A-0E8A4B41A101}"/>
              </a:ext>
            </a:extLst>
          </p:cNvPr>
          <p:cNvGrpSpPr/>
          <p:nvPr/>
        </p:nvGrpSpPr>
        <p:grpSpPr>
          <a:xfrm>
            <a:off x="5698779" y="2122384"/>
            <a:ext cx="4239167" cy="4079395"/>
            <a:chOff x="6706739" y="2005847"/>
            <a:chExt cx="4239167" cy="4124218"/>
          </a:xfrm>
        </p:grpSpPr>
        <p:sp>
          <p:nvSpPr>
            <p:cNvPr id="15" name="Rounded Rectangle 8">
              <a:extLst>
                <a:ext uri="{FF2B5EF4-FFF2-40B4-BE49-F238E27FC236}">
                  <a16:creationId xmlns:a16="http://schemas.microsoft.com/office/drawing/2014/main" id="{98AE8981-3213-7121-E2E3-0F50A30978B9}"/>
                </a:ext>
              </a:extLst>
            </p:cNvPr>
            <p:cNvSpPr/>
            <p:nvPr/>
          </p:nvSpPr>
          <p:spPr>
            <a:xfrm rot="16200000">
              <a:off x="4887563" y="3825023"/>
              <a:ext cx="4124218" cy="485865"/>
            </a:xfrm>
            <a:prstGeom prst="roundRect">
              <a:avLst/>
            </a:prstGeom>
            <a:solidFill>
              <a:srgbClr val="0075B3"/>
            </a:solidFill>
            <a:ln>
              <a:noFill/>
            </a:ln>
            <a:effectLst>
              <a:outerShdw blurRad="44450" dist="27940" dir="5400000" algn="ctr">
                <a:srgbClr val="000000">
                  <a:alpha val="32000"/>
                </a:srgbClr>
              </a:outerShdw>
            </a:effectLst>
          </p:spPr>
          <p:style>
            <a:lnRef idx="1">
              <a:schemeClr val="accent1"/>
            </a:lnRef>
            <a:fillRef idx="0">
              <a:schemeClr val="accent1"/>
            </a:fillRef>
            <a:effectRef idx="0">
              <a:schemeClr val="accent1"/>
            </a:effectRef>
            <a:fontRef idx="minor">
              <a:schemeClr val="tx1"/>
            </a:fontRef>
          </p:style>
          <p:txBody>
            <a:bodyPr rtlCol="0" anchor="t"/>
            <a:lstStyle/>
            <a:p>
              <a:pPr algn="ctr"/>
              <a:r>
                <a:rPr lang="en-US" sz="1800" b="1" dirty="0">
                  <a:solidFill>
                    <a:prstClr val="white"/>
                  </a:solidFill>
                  <a:latin typeface="+mj-lt"/>
                  <a:cs typeface="Arial" pitchFamily="34" charset="0"/>
                </a:rPr>
                <a:t>Benefits</a:t>
              </a:r>
            </a:p>
            <a:p>
              <a:pPr algn="ctr"/>
              <a:endParaRPr lang="en-US" sz="1800" b="1" dirty="0">
                <a:solidFill>
                  <a:prstClr val="white"/>
                </a:solidFill>
                <a:cs typeface="Arial" pitchFamily="34" charset="0"/>
              </a:endParaRPr>
            </a:p>
          </p:txBody>
        </p:sp>
        <p:sp>
          <p:nvSpPr>
            <p:cNvPr id="21" name="Callout: Line with Border and Accent Bar 20">
              <a:extLst>
                <a:ext uri="{FF2B5EF4-FFF2-40B4-BE49-F238E27FC236}">
                  <a16:creationId xmlns:a16="http://schemas.microsoft.com/office/drawing/2014/main" id="{3858D4BA-F276-4A1A-7F5E-FB51E6DDF4C2}"/>
                </a:ext>
              </a:extLst>
            </p:cNvPr>
            <p:cNvSpPr/>
            <p:nvPr/>
          </p:nvSpPr>
          <p:spPr>
            <a:xfrm>
              <a:off x="7924798" y="2062037"/>
              <a:ext cx="3021108" cy="582706"/>
            </a:xfrm>
            <a:prstGeom prst="accentBorderCallout1">
              <a:avLst>
                <a:gd name="adj1" fmla="val 18750"/>
                <a:gd name="adj2" fmla="val -8333"/>
                <a:gd name="adj3" fmla="val 83269"/>
                <a:gd name="adj4" fmla="val -23194"/>
              </a:avLst>
            </a:prstGeom>
            <a:solidFill>
              <a:srgbClr val="0075B3"/>
            </a:solidFill>
            <a:ln/>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a:cs typeface="Segoe UI" panose="020B0502040204020203" pitchFamily="34" charset="0"/>
                </a:rPr>
                <a:t>Works for both windows and web apps</a:t>
              </a:r>
            </a:p>
          </p:txBody>
        </p:sp>
        <p:sp>
          <p:nvSpPr>
            <p:cNvPr id="22" name="Callout: Line with Border and Accent Bar 21">
              <a:extLst>
                <a:ext uri="{FF2B5EF4-FFF2-40B4-BE49-F238E27FC236}">
                  <a16:creationId xmlns:a16="http://schemas.microsoft.com/office/drawing/2014/main" id="{AFF0CDFF-6FC5-ACDD-6B1F-AF4B87ADF297}"/>
                </a:ext>
              </a:extLst>
            </p:cNvPr>
            <p:cNvSpPr/>
            <p:nvPr/>
          </p:nvSpPr>
          <p:spPr>
            <a:xfrm>
              <a:off x="7924798" y="2940225"/>
              <a:ext cx="3021108" cy="582706"/>
            </a:xfrm>
            <a:prstGeom prst="accentBorderCallout1">
              <a:avLst>
                <a:gd name="adj1" fmla="val 18750"/>
                <a:gd name="adj2" fmla="val -8333"/>
                <a:gd name="adj3" fmla="val 83269"/>
                <a:gd name="adj4" fmla="val -23194"/>
              </a:avLst>
            </a:prstGeom>
            <a:solidFill>
              <a:srgbClr val="0075B3"/>
            </a:solidFill>
            <a:ln/>
          </p:spPr>
          <p:style>
            <a:lnRef idx="1">
              <a:schemeClr val="accent2"/>
            </a:lnRef>
            <a:fillRef idx="3">
              <a:schemeClr val="accent2"/>
            </a:fillRef>
            <a:effectRef idx="2">
              <a:schemeClr val="accent2"/>
            </a:effectRef>
            <a:fontRef idx="minor">
              <a:schemeClr val="lt1"/>
            </a:fontRef>
          </p:style>
          <p:txBody>
            <a:bodyPr rtlCol="0" anchor="ctr"/>
            <a:lstStyle/>
            <a:p>
              <a:pPr algn="ctr" defTabSz="800100">
                <a:lnSpc>
                  <a:spcPct val="90000"/>
                </a:lnSpc>
                <a:spcBef>
                  <a:spcPct val="0"/>
                </a:spcBef>
                <a:spcAft>
                  <a:spcPct val="35000"/>
                </a:spcAft>
              </a:pPr>
              <a:r>
                <a:rPr lang="en-US" sz="1200" dirty="0">
                  <a:cs typeface="Segoe UI" panose="020B0502040204020203" pitchFamily="34" charset="0"/>
                </a:rPr>
                <a:t>Uses a low-code approach and is easy to learn</a:t>
              </a:r>
            </a:p>
          </p:txBody>
        </p:sp>
        <p:sp>
          <p:nvSpPr>
            <p:cNvPr id="23" name="Callout: Line with Border and Accent Bar 22">
              <a:extLst>
                <a:ext uri="{FF2B5EF4-FFF2-40B4-BE49-F238E27FC236}">
                  <a16:creationId xmlns:a16="http://schemas.microsoft.com/office/drawing/2014/main" id="{C03C1AC8-A121-A962-E1A0-8049968D7D6B}"/>
                </a:ext>
              </a:extLst>
            </p:cNvPr>
            <p:cNvSpPr/>
            <p:nvPr/>
          </p:nvSpPr>
          <p:spPr>
            <a:xfrm>
              <a:off x="7924798" y="3773348"/>
              <a:ext cx="3021108" cy="582706"/>
            </a:xfrm>
            <a:prstGeom prst="accentBorderCallout1">
              <a:avLst>
                <a:gd name="adj1" fmla="val 18750"/>
                <a:gd name="adj2" fmla="val -8333"/>
                <a:gd name="adj3" fmla="val 83269"/>
                <a:gd name="adj4" fmla="val -23194"/>
              </a:avLst>
            </a:prstGeom>
            <a:solidFill>
              <a:srgbClr val="0075B3"/>
            </a:solidFill>
            <a:ln/>
          </p:spPr>
          <p:style>
            <a:lnRef idx="1">
              <a:schemeClr val="accent2"/>
            </a:lnRef>
            <a:fillRef idx="3">
              <a:schemeClr val="accent2"/>
            </a:fillRef>
            <a:effectRef idx="2">
              <a:schemeClr val="accent2"/>
            </a:effectRef>
            <a:fontRef idx="minor">
              <a:schemeClr val="lt1"/>
            </a:fontRef>
          </p:style>
          <p:txBody>
            <a:bodyPr rtlCol="0" anchor="ctr"/>
            <a:lstStyle/>
            <a:p>
              <a:pPr algn="ctr" defTabSz="800100">
                <a:lnSpc>
                  <a:spcPct val="90000"/>
                </a:lnSpc>
                <a:spcBef>
                  <a:spcPct val="0"/>
                </a:spcBef>
                <a:spcAft>
                  <a:spcPct val="35000"/>
                </a:spcAft>
              </a:pPr>
              <a:r>
                <a:rPr lang="en-US" sz="1200" dirty="0">
                  <a:cs typeface="Segoe UI" panose="020B0502040204020203" pitchFamily="34" charset="0"/>
                </a:rPr>
                <a:t>Easy to read and understand even by non-technical people(Product owner can involve to define acceptance criteria)</a:t>
              </a:r>
            </a:p>
          </p:txBody>
        </p:sp>
        <p:sp>
          <p:nvSpPr>
            <p:cNvPr id="24" name="Callout: Line with Border and Accent Bar 23">
              <a:extLst>
                <a:ext uri="{FF2B5EF4-FFF2-40B4-BE49-F238E27FC236}">
                  <a16:creationId xmlns:a16="http://schemas.microsoft.com/office/drawing/2014/main" id="{3FC56333-0970-BE58-2914-C945F7F3CF0F}"/>
                </a:ext>
              </a:extLst>
            </p:cNvPr>
            <p:cNvSpPr/>
            <p:nvPr/>
          </p:nvSpPr>
          <p:spPr>
            <a:xfrm>
              <a:off x="7924798" y="4654338"/>
              <a:ext cx="3021108" cy="582706"/>
            </a:xfrm>
            <a:prstGeom prst="accentBorderCallout1">
              <a:avLst>
                <a:gd name="adj1" fmla="val 18750"/>
                <a:gd name="adj2" fmla="val -8333"/>
                <a:gd name="adj3" fmla="val 83269"/>
                <a:gd name="adj4" fmla="val -23194"/>
              </a:avLst>
            </a:prstGeom>
            <a:solidFill>
              <a:srgbClr val="0075B3"/>
            </a:solidFill>
            <a:ln/>
          </p:spPr>
          <p:style>
            <a:lnRef idx="1">
              <a:schemeClr val="accent2"/>
            </a:lnRef>
            <a:fillRef idx="3">
              <a:schemeClr val="accent2"/>
            </a:fillRef>
            <a:effectRef idx="2">
              <a:schemeClr val="accent2"/>
            </a:effectRef>
            <a:fontRef idx="minor">
              <a:schemeClr val="lt1"/>
            </a:fontRef>
          </p:style>
          <p:txBody>
            <a:bodyPr rtlCol="0" anchor="ctr"/>
            <a:lstStyle/>
            <a:p>
              <a:pPr algn="ctr" defTabSz="800100">
                <a:lnSpc>
                  <a:spcPct val="90000"/>
                </a:lnSpc>
                <a:spcBef>
                  <a:spcPct val="0"/>
                </a:spcBef>
                <a:spcAft>
                  <a:spcPct val="35000"/>
                </a:spcAft>
              </a:pPr>
              <a:r>
                <a:rPr lang="en-US" sz="1200" dirty="0">
                  <a:cs typeface="Segoe UI" panose="020B0502040204020203" pitchFamily="34" charset="0"/>
                </a:rPr>
                <a:t>Flagging of test cases that come handy before each run</a:t>
              </a:r>
            </a:p>
          </p:txBody>
        </p:sp>
        <p:sp>
          <p:nvSpPr>
            <p:cNvPr id="25" name="Callout: Line with Border and Accent Bar 24">
              <a:extLst>
                <a:ext uri="{FF2B5EF4-FFF2-40B4-BE49-F238E27FC236}">
                  <a16:creationId xmlns:a16="http://schemas.microsoft.com/office/drawing/2014/main" id="{FB036CB5-D435-9FC7-6D90-03064C2B6EFB}"/>
                </a:ext>
              </a:extLst>
            </p:cNvPr>
            <p:cNvSpPr/>
            <p:nvPr/>
          </p:nvSpPr>
          <p:spPr>
            <a:xfrm>
              <a:off x="7924798" y="5467323"/>
              <a:ext cx="3021108" cy="582706"/>
            </a:xfrm>
            <a:prstGeom prst="accentBorderCallout1">
              <a:avLst>
                <a:gd name="adj1" fmla="val 18750"/>
                <a:gd name="adj2" fmla="val -8333"/>
                <a:gd name="adj3" fmla="val 83269"/>
                <a:gd name="adj4" fmla="val -23194"/>
              </a:avLst>
            </a:prstGeom>
            <a:solidFill>
              <a:srgbClr val="0075B3"/>
            </a:solidFill>
            <a:ln/>
          </p:spPr>
          <p:style>
            <a:lnRef idx="1">
              <a:schemeClr val="accent2"/>
            </a:lnRef>
            <a:fillRef idx="3">
              <a:schemeClr val="accent2"/>
            </a:fillRef>
            <a:effectRef idx="2">
              <a:schemeClr val="accent2"/>
            </a:effectRef>
            <a:fontRef idx="minor">
              <a:schemeClr val="lt1"/>
            </a:fontRef>
          </p:style>
          <p:txBody>
            <a:bodyPr rtlCol="0" anchor="ctr"/>
            <a:lstStyle/>
            <a:p>
              <a:pPr algn="ctr" defTabSz="800100">
                <a:lnSpc>
                  <a:spcPct val="90000"/>
                </a:lnSpc>
                <a:spcBef>
                  <a:spcPct val="0"/>
                </a:spcBef>
                <a:spcAft>
                  <a:spcPct val="35000"/>
                </a:spcAft>
              </a:pPr>
              <a:r>
                <a:rPr lang="en-US" sz="1200" dirty="0">
                  <a:cs typeface="Segoe UI" panose="020B0502040204020203" pitchFamily="34" charset="0"/>
                </a:rPr>
                <a:t>Detailed reports and logs of the execution status which is very helpful in case of failure of the script</a:t>
              </a:r>
            </a:p>
          </p:txBody>
        </p:sp>
      </p:grpSp>
      <p:grpSp>
        <p:nvGrpSpPr>
          <p:cNvPr id="65" name="Group 64">
            <a:extLst>
              <a:ext uri="{FF2B5EF4-FFF2-40B4-BE49-F238E27FC236}">
                <a16:creationId xmlns:a16="http://schemas.microsoft.com/office/drawing/2014/main" id="{7463A23A-1625-AD03-CF01-D2B8123DCF54}"/>
              </a:ext>
            </a:extLst>
          </p:cNvPr>
          <p:cNvGrpSpPr/>
          <p:nvPr/>
        </p:nvGrpSpPr>
        <p:grpSpPr>
          <a:xfrm>
            <a:off x="516995" y="2122385"/>
            <a:ext cx="4173715" cy="4084449"/>
            <a:chOff x="1048935" y="2107551"/>
            <a:chExt cx="4173715" cy="4162881"/>
          </a:xfrm>
        </p:grpSpPr>
        <p:sp>
          <p:nvSpPr>
            <p:cNvPr id="58" name="Rounded Rectangle 8">
              <a:extLst>
                <a:ext uri="{FF2B5EF4-FFF2-40B4-BE49-F238E27FC236}">
                  <a16:creationId xmlns:a16="http://schemas.microsoft.com/office/drawing/2014/main" id="{2A22772B-4E94-3460-47B2-5CEA98377773}"/>
                </a:ext>
              </a:extLst>
            </p:cNvPr>
            <p:cNvSpPr/>
            <p:nvPr/>
          </p:nvSpPr>
          <p:spPr>
            <a:xfrm rot="16200000">
              <a:off x="-822299" y="3978785"/>
              <a:ext cx="4162881" cy="420414"/>
            </a:xfrm>
            <a:prstGeom prst="roundRect">
              <a:avLst/>
            </a:prstGeom>
            <a:gradFill>
              <a:gsLst>
                <a:gs pos="0">
                  <a:schemeClr val="tx2"/>
                </a:gs>
                <a:gs pos="52000">
                  <a:schemeClr val="accent2">
                    <a:shade val="93000"/>
                    <a:satMod val="130000"/>
                  </a:schemeClr>
                </a:gs>
                <a:gs pos="100000">
                  <a:schemeClr val="accent2">
                    <a:shade val="94000"/>
                    <a:satMod val="135000"/>
                  </a:schemeClr>
                </a:gs>
              </a:gsLst>
              <a:lin ang="16200000" scaled="0"/>
            </a:gradFill>
            <a:ln>
              <a:noFill/>
            </a:ln>
            <a:effectLst>
              <a:outerShdw blurRad="44450" dist="27940" dir="5400000" algn="ctr">
                <a:srgbClr val="000000">
                  <a:alpha val="32000"/>
                </a:srgbClr>
              </a:outerShdw>
            </a:effectLst>
          </p:spPr>
          <p:style>
            <a:lnRef idx="1">
              <a:schemeClr val="accent1"/>
            </a:lnRef>
            <a:fillRef idx="0">
              <a:schemeClr val="accent1"/>
            </a:fillRef>
            <a:effectRef idx="0">
              <a:schemeClr val="accent1"/>
            </a:effectRef>
            <a:fontRef idx="minor">
              <a:schemeClr val="tx1"/>
            </a:fontRef>
          </p:style>
          <p:txBody>
            <a:bodyPr rtlCol="0" anchor="t"/>
            <a:lstStyle/>
            <a:p>
              <a:pPr algn="ctr"/>
              <a:r>
                <a:rPr lang="en-US" sz="1800" b="1" dirty="0">
                  <a:solidFill>
                    <a:prstClr val="white"/>
                  </a:solidFill>
                  <a:cs typeface="Arial" pitchFamily="34" charset="0"/>
                </a:rPr>
                <a:t>Highlights</a:t>
              </a:r>
            </a:p>
          </p:txBody>
        </p:sp>
        <p:sp>
          <p:nvSpPr>
            <p:cNvPr id="27" name="Callout: Bent Line with Border and Accent Bar 26">
              <a:extLst>
                <a:ext uri="{FF2B5EF4-FFF2-40B4-BE49-F238E27FC236}">
                  <a16:creationId xmlns:a16="http://schemas.microsoft.com/office/drawing/2014/main" id="{5E2603E4-5229-0166-6B34-74D11C3329A9}"/>
                </a:ext>
              </a:extLst>
            </p:cNvPr>
            <p:cNvSpPr/>
            <p:nvPr/>
          </p:nvSpPr>
          <p:spPr>
            <a:xfrm>
              <a:off x="2167276" y="2107552"/>
              <a:ext cx="3021108" cy="573941"/>
            </a:xfrm>
            <a:prstGeom prst="accentBorderCallout2">
              <a:avLst>
                <a:gd name="adj1" fmla="val 18750"/>
                <a:gd name="adj2" fmla="val -8333"/>
                <a:gd name="adj3" fmla="val 18750"/>
                <a:gd name="adj4" fmla="val -16667"/>
                <a:gd name="adj5" fmla="val 94853"/>
                <a:gd name="adj6" fmla="val -21799"/>
              </a:avLst>
            </a:prstGeom>
            <a:solidFill>
              <a:srgbClr val="00B0E3"/>
            </a:solidFill>
            <a:ln>
              <a:solidFill>
                <a:srgbClr val="0075B3"/>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200" dirty="0">
                  <a:solidFill>
                    <a:schemeClr val="bg1"/>
                  </a:solidFill>
                </a:rPr>
                <a:t>Customizable</a:t>
              </a:r>
              <a:endParaRPr lang="en-IN" sz="1200" dirty="0">
                <a:solidFill>
                  <a:schemeClr val="bg1"/>
                </a:solidFill>
              </a:endParaRPr>
            </a:p>
          </p:txBody>
        </p:sp>
        <p:sp>
          <p:nvSpPr>
            <p:cNvPr id="60" name="Callout: Bent Line with Border and Accent Bar 59">
              <a:extLst>
                <a:ext uri="{FF2B5EF4-FFF2-40B4-BE49-F238E27FC236}">
                  <a16:creationId xmlns:a16="http://schemas.microsoft.com/office/drawing/2014/main" id="{94D85221-57AD-E73C-8955-A87440493F8B}"/>
                </a:ext>
              </a:extLst>
            </p:cNvPr>
            <p:cNvSpPr/>
            <p:nvPr/>
          </p:nvSpPr>
          <p:spPr>
            <a:xfrm>
              <a:off x="2201542" y="3009338"/>
              <a:ext cx="3021108" cy="573941"/>
            </a:xfrm>
            <a:prstGeom prst="accentBorderCallout2">
              <a:avLst>
                <a:gd name="adj1" fmla="val 18750"/>
                <a:gd name="adj2" fmla="val -8333"/>
                <a:gd name="adj3" fmla="val 18750"/>
                <a:gd name="adj4" fmla="val -16667"/>
                <a:gd name="adj5" fmla="val 94853"/>
                <a:gd name="adj6" fmla="val -21799"/>
              </a:avLst>
            </a:prstGeom>
            <a:solidFill>
              <a:srgbClr val="00B0E3"/>
            </a:solidFill>
            <a:ln>
              <a:solidFill>
                <a:srgbClr val="0075B3"/>
              </a:solidFill>
            </a:ln>
          </p:spPr>
          <p:style>
            <a:lnRef idx="0">
              <a:schemeClr val="accent6"/>
            </a:lnRef>
            <a:fillRef idx="3">
              <a:schemeClr val="accent6"/>
            </a:fillRef>
            <a:effectRef idx="3">
              <a:schemeClr val="accent6"/>
            </a:effectRef>
            <a:fontRef idx="minor">
              <a:schemeClr val="lt1"/>
            </a:fontRef>
          </p:style>
          <p:txBody>
            <a:bodyPr rtlCol="0" anchor="ctr"/>
            <a:lstStyle/>
            <a:p>
              <a:pPr algn="ctr"/>
              <a:r>
                <a:rPr lang="en-US" sz="1200" dirty="0">
                  <a:cs typeface="Segoe UI" panose="020B0502040204020203" pitchFamily="34" charset="0"/>
                </a:rPr>
                <a:t>Supports multiple technologies – Java, Oracle, SAP, Mainframe, </a:t>
              </a:r>
              <a:r>
                <a:rPr lang="en-US" sz="1200" dirty="0" err="1">
                  <a:cs typeface="Segoe UI" panose="020B0502040204020203" pitchFamily="34" charset="0"/>
                </a:rPr>
                <a:t>etc</a:t>
              </a:r>
              <a:endParaRPr lang="en-IN" sz="1200" dirty="0">
                <a:solidFill>
                  <a:schemeClr val="bg1"/>
                </a:solidFill>
              </a:endParaRPr>
            </a:p>
          </p:txBody>
        </p:sp>
        <p:sp>
          <p:nvSpPr>
            <p:cNvPr id="61" name="Callout: Bent Line with Border and Accent Bar 60">
              <a:extLst>
                <a:ext uri="{FF2B5EF4-FFF2-40B4-BE49-F238E27FC236}">
                  <a16:creationId xmlns:a16="http://schemas.microsoft.com/office/drawing/2014/main" id="{359B600D-0348-4BB0-A18E-4F78A8E4EAAE}"/>
                </a:ext>
              </a:extLst>
            </p:cNvPr>
            <p:cNvSpPr/>
            <p:nvPr/>
          </p:nvSpPr>
          <p:spPr>
            <a:xfrm>
              <a:off x="2151130" y="3838078"/>
              <a:ext cx="3021108" cy="573941"/>
            </a:xfrm>
            <a:prstGeom prst="accentBorderCallout2">
              <a:avLst>
                <a:gd name="adj1" fmla="val 18750"/>
                <a:gd name="adj2" fmla="val -8333"/>
                <a:gd name="adj3" fmla="val 18750"/>
                <a:gd name="adj4" fmla="val -16667"/>
                <a:gd name="adj5" fmla="val 94853"/>
                <a:gd name="adj6" fmla="val -21799"/>
              </a:avLst>
            </a:prstGeom>
            <a:solidFill>
              <a:srgbClr val="00B0E3"/>
            </a:solidFill>
            <a:ln>
              <a:solidFill>
                <a:srgbClr val="0075B3"/>
              </a:solidFill>
            </a:ln>
          </p:spPr>
          <p:style>
            <a:lnRef idx="0">
              <a:schemeClr val="accent6"/>
            </a:lnRef>
            <a:fillRef idx="3">
              <a:schemeClr val="accent6"/>
            </a:fillRef>
            <a:effectRef idx="3">
              <a:schemeClr val="accent6"/>
            </a:effectRef>
            <a:fontRef idx="minor">
              <a:schemeClr val="lt1"/>
            </a:fontRef>
          </p:style>
          <p:txBody>
            <a:bodyPr rtlCol="0" anchor="ctr"/>
            <a:lstStyle/>
            <a:p>
              <a:pPr marL="0" lvl="0" indent="0" algn="ctr" defTabSz="800100">
                <a:lnSpc>
                  <a:spcPct val="90000"/>
                </a:lnSpc>
                <a:spcBef>
                  <a:spcPct val="0"/>
                </a:spcBef>
                <a:spcAft>
                  <a:spcPct val="35000"/>
                </a:spcAft>
                <a:buNone/>
              </a:pPr>
              <a:r>
                <a:rPr lang="en-US" sz="1200" dirty="0">
                  <a:cs typeface="Segoe UI" panose="020B0502040204020203" pitchFamily="34" charset="0"/>
                </a:rPr>
                <a:t>Provides easy-to read result reports and logs in HTML format.</a:t>
              </a:r>
            </a:p>
          </p:txBody>
        </p:sp>
        <p:sp>
          <p:nvSpPr>
            <p:cNvPr id="62" name="Callout: Bent Line with Border and Accent Bar 61">
              <a:extLst>
                <a:ext uri="{FF2B5EF4-FFF2-40B4-BE49-F238E27FC236}">
                  <a16:creationId xmlns:a16="http://schemas.microsoft.com/office/drawing/2014/main" id="{34A9443A-F9DA-2AC2-EEFA-DEE5E7E7F986}"/>
                </a:ext>
              </a:extLst>
            </p:cNvPr>
            <p:cNvSpPr/>
            <p:nvPr/>
          </p:nvSpPr>
          <p:spPr>
            <a:xfrm>
              <a:off x="2167276" y="4714686"/>
              <a:ext cx="3021108" cy="573941"/>
            </a:xfrm>
            <a:prstGeom prst="accentBorderCallout2">
              <a:avLst>
                <a:gd name="adj1" fmla="val 18750"/>
                <a:gd name="adj2" fmla="val -8333"/>
                <a:gd name="adj3" fmla="val 18750"/>
                <a:gd name="adj4" fmla="val -16667"/>
                <a:gd name="adj5" fmla="val 94853"/>
                <a:gd name="adj6" fmla="val -21799"/>
              </a:avLst>
            </a:prstGeom>
            <a:solidFill>
              <a:srgbClr val="00B0E3"/>
            </a:solidFill>
            <a:ln>
              <a:solidFill>
                <a:srgbClr val="0075B3"/>
              </a:solidFill>
            </a:ln>
          </p:spPr>
          <p:style>
            <a:lnRef idx="0">
              <a:schemeClr val="accent6"/>
            </a:lnRef>
            <a:fillRef idx="3">
              <a:schemeClr val="accent6"/>
            </a:fillRef>
            <a:effectRef idx="3">
              <a:schemeClr val="accent6"/>
            </a:effectRef>
            <a:fontRef idx="minor">
              <a:schemeClr val="lt1"/>
            </a:fontRef>
          </p:style>
          <p:txBody>
            <a:bodyPr rtlCol="0" anchor="ctr"/>
            <a:lstStyle/>
            <a:p>
              <a:pPr algn="ctr" defTabSz="800100">
                <a:lnSpc>
                  <a:spcPct val="90000"/>
                </a:lnSpc>
                <a:spcBef>
                  <a:spcPct val="0"/>
                </a:spcBef>
                <a:spcAft>
                  <a:spcPct val="35000"/>
                </a:spcAft>
              </a:pPr>
              <a:r>
                <a:rPr lang="en-US" sz="1200" dirty="0">
                  <a:cs typeface="Segoe UI" panose="020B0502040204020203" pitchFamily="34" charset="0"/>
                </a:rPr>
                <a:t>Easy to use</a:t>
              </a:r>
            </a:p>
          </p:txBody>
        </p:sp>
        <p:sp>
          <p:nvSpPr>
            <p:cNvPr id="64" name="Callout: Bent Line with Border and Accent Bar 63">
              <a:extLst>
                <a:ext uri="{FF2B5EF4-FFF2-40B4-BE49-F238E27FC236}">
                  <a16:creationId xmlns:a16="http://schemas.microsoft.com/office/drawing/2014/main" id="{14D81038-87E3-5C91-1F45-4DD398511F79}"/>
                </a:ext>
              </a:extLst>
            </p:cNvPr>
            <p:cNvSpPr/>
            <p:nvPr/>
          </p:nvSpPr>
          <p:spPr>
            <a:xfrm>
              <a:off x="2151130" y="5616472"/>
              <a:ext cx="3021108" cy="573941"/>
            </a:xfrm>
            <a:prstGeom prst="accentBorderCallout2">
              <a:avLst>
                <a:gd name="adj1" fmla="val 18750"/>
                <a:gd name="adj2" fmla="val -8333"/>
                <a:gd name="adj3" fmla="val 18750"/>
                <a:gd name="adj4" fmla="val -16667"/>
                <a:gd name="adj5" fmla="val 94853"/>
                <a:gd name="adj6" fmla="val -21799"/>
              </a:avLst>
            </a:prstGeom>
            <a:solidFill>
              <a:srgbClr val="00B0E3"/>
            </a:solidFill>
            <a:ln>
              <a:solidFill>
                <a:srgbClr val="0075B3"/>
              </a:solidFill>
            </a:ln>
          </p:spPr>
          <p:style>
            <a:lnRef idx="0">
              <a:schemeClr val="accent6"/>
            </a:lnRef>
            <a:fillRef idx="3">
              <a:schemeClr val="accent6"/>
            </a:fillRef>
            <a:effectRef idx="3">
              <a:schemeClr val="accent6"/>
            </a:effectRef>
            <a:fontRef idx="minor">
              <a:schemeClr val="lt1"/>
            </a:fontRef>
          </p:style>
          <p:txBody>
            <a:bodyPr rtlCol="0" anchor="ctr"/>
            <a:lstStyle/>
            <a:p>
              <a:pPr algn="ctr" defTabSz="800100">
                <a:lnSpc>
                  <a:spcPct val="90000"/>
                </a:lnSpc>
                <a:spcBef>
                  <a:spcPct val="0"/>
                </a:spcBef>
                <a:spcAft>
                  <a:spcPct val="35000"/>
                </a:spcAft>
              </a:pPr>
              <a:r>
                <a:rPr lang="en-US" sz="1200" dirty="0">
                  <a:cs typeface="Segoe UI" panose="020B0502040204020203" pitchFamily="34" charset="0"/>
                </a:rPr>
                <a:t>Supports BPT approach</a:t>
              </a:r>
            </a:p>
          </p:txBody>
        </p:sp>
      </p:grpSp>
    </p:spTree>
    <p:extLst>
      <p:ext uri="{BB962C8B-B14F-4D97-AF65-F5344CB8AC3E}">
        <p14:creationId xmlns:p14="http://schemas.microsoft.com/office/powerpoint/2010/main" val="1202197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33EB5-82BB-76AE-D689-993C59695760}"/>
              </a:ext>
            </a:extLst>
          </p:cNvPr>
          <p:cNvSpPr>
            <a:spLocks noGrp="1"/>
          </p:cNvSpPr>
          <p:nvPr>
            <p:ph type="title"/>
          </p:nvPr>
        </p:nvSpPr>
        <p:spPr>
          <a:xfrm>
            <a:off x="2602788" y="43152"/>
            <a:ext cx="7193943" cy="745436"/>
          </a:xfrm>
        </p:spPr>
        <p:txBody>
          <a:bodyPr vert="horz" lIns="0" tIns="0" rIns="0" bIns="0" rtlCol="0" anchor="ctr">
            <a:normAutofit/>
          </a:bodyPr>
          <a:lstStyle/>
          <a:p>
            <a:pPr>
              <a:lnSpc>
                <a:spcPts val="3000"/>
              </a:lnSpc>
            </a:pPr>
            <a:r>
              <a:rPr lang="en-IN" sz="2000" b="1" dirty="0">
                <a:solidFill>
                  <a:srgbClr val="00B0F0"/>
                </a:solidFill>
                <a:latin typeface="+mn-lt"/>
                <a:ea typeface="ＭＳ Ｐゴシック"/>
              </a:rPr>
              <a:t>Hybrid Driven Automation Framework : High level Architecture</a:t>
            </a:r>
          </a:p>
        </p:txBody>
      </p:sp>
      <p:sp>
        <p:nvSpPr>
          <p:cNvPr id="5" name="TextBox 4">
            <a:extLst>
              <a:ext uri="{FF2B5EF4-FFF2-40B4-BE49-F238E27FC236}">
                <a16:creationId xmlns:a16="http://schemas.microsoft.com/office/drawing/2014/main" id="{FF74561B-90E1-C808-36B0-F9E428B476ED}"/>
              </a:ext>
            </a:extLst>
          </p:cNvPr>
          <p:cNvSpPr txBox="1"/>
          <p:nvPr/>
        </p:nvSpPr>
        <p:spPr>
          <a:xfrm>
            <a:off x="398021" y="1494769"/>
            <a:ext cx="5801739" cy="4643751"/>
          </a:xfrm>
          <a:prstGeom prst="rect">
            <a:avLst/>
          </a:prstGeom>
        </p:spPr>
        <p:txBody>
          <a:bodyPr vert="horz" lIns="92038" tIns="61358" rIns="61358" bIns="61358" rtlCol="0">
            <a:normAutofit/>
          </a:bodyPr>
          <a:lstStyle/>
          <a:p>
            <a:pPr marL="386324" lvl="0" indent="-386324" defTabSz="1326023">
              <a:spcAft>
                <a:spcPts val="870"/>
              </a:spcAft>
              <a:buClr>
                <a:schemeClr val="accent2"/>
              </a:buClr>
              <a:buFont typeface="Wingdings" pitchFamily="2" charset="2"/>
              <a:buChar char="§"/>
            </a:pPr>
            <a:endParaRPr lang="en-US" sz="1200" b="0" kern="1200" spc="-119" baseline="0" dirty="0">
              <a:effectLst/>
            </a:endParaRPr>
          </a:p>
        </p:txBody>
      </p:sp>
      <p:sp>
        <p:nvSpPr>
          <p:cNvPr id="8" name="TextBox 7">
            <a:extLst>
              <a:ext uri="{FF2B5EF4-FFF2-40B4-BE49-F238E27FC236}">
                <a16:creationId xmlns:a16="http://schemas.microsoft.com/office/drawing/2014/main" id="{7303BA0C-EB86-BB20-7746-340BF1CE3ECA}"/>
              </a:ext>
            </a:extLst>
          </p:cNvPr>
          <p:cNvSpPr txBox="1"/>
          <p:nvPr/>
        </p:nvSpPr>
        <p:spPr>
          <a:xfrm>
            <a:off x="417271" y="5260662"/>
            <a:ext cx="10582036" cy="954107"/>
          </a:xfrm>
          <a:prstGeom prst="rect">
            <a:avLst/>
          </a:prstGeom>
          <a:noFill/>
        </p:spPr>
        <p:txBody>
          <a:bodyPr wrap="square" rtlCol="0">
            <a:spAutoFit/>
          </a:bodyPr>
          <a:lstStyle/>
          <a:p>
            <a:pPr marL="285750" indent="-285750">
              <a:buFont typeface="Wingdings" panose="05000000000000000000" pitchFamily="2" charset="2"/>
              <a:buChar char="v"/>
            </a:pPr>
            <a:r>
              <a:rPr lang="en-US" sz="1400" b="0" i="0" dirty="0">
                <a:solidFill>
                  <a:srgbClr val="000000"/>
                </a:solidFill>
                <a:effectLst/>
              </a:rPr>
              <a:t>The </a:t>
            </a:r>
            <a:r>
              <a:rPr lang="en-US" sz="1400" dirty="0">
                <a:solidFill>
                  <a:srgbClr val="000000"/>
                </a:solidFill>
              </a:rPr>
              <a:t>test-data is supplied in simple, easy-to-edit excel format. When Hybrid automation  Driven Framework is started, it processes the data, keywords and their related functions from functional library and executes test cases and generates logs and reports. </a:t>
            </a:r>
          </a:p>
          <a:p>
            <a:pPr marL="285750" indent="-285750">
              <a:buFont typeface="Wingdings" panose="05000000000000000000" pitchFamily="2" charset="2"/>
              <a:buChar char="v"/>
            </a:pPr>
            <a:r>
              <a:rPr lang="en-US" sz="1400" dirty="0">
                <a:solidFill>
                  <a:srgbClr val="000000"/>
                </a:solidFill>
              </a:rPr>
              <a:t>The core framework does not know anything about the target under test, and the interaction with it is handled by libraries.</a:t>
            </a:r>
          </a:p>
        </p:txBody>
      </p:sp>
      <p:pic>
        <p:nvPicPr>
          <p:cNvPr id="19" name="Picture 18">
            <a:extLst>
              <a:ext uri="{FF2B5EF4-FFF2-40B4-BE49-F238E27FC236}">
                <a16:creationId xmlns:a16="http://schemas.microsoft.com/office/drawing/2014/main" id="{A36BCCD8-C994-BA02-2941-D03BFB87393B}"/>
              </a:ext>
            </a:extLst>
          </p:cNvPr>
          <p:cNvPicPr>
            <a:picLocks noChangeAspect="1"/>
          </p:cNvPicPr>
          <p:nvPr/>
        </p:nvPicPr>
        <p:blipFill>
          <a:blip r:embed="rId2"/>
          <a:stretch>
            <a:fillRect/>
          </a:stretch>
        </p:blipFill>
        <p:spPr>
          <a:xfrm>
            <a:off x="3237574" y="719480"/>
            <a:ext cx="5588792" cy="4541182"/>
          </a:xfrm>
          <a:prstGeom prst="rect">
            <a:avLst/>
          </a:prstGeom>
        </p:spPr>
      </p:pic>
    </p:spTree>
    <p:extLst>
      <p:ext uri="{BB962C8B-B14F-4D97-AF65-F5344CB8AC3E}">
        <p14:creationId xmlns:p14="http://schemas.microsoft.com/office/powerpoint/2010/main" val="824663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ounded Rectangle 29">
            <a:extLst>
              <a:ext uri="{FF2B5EF4-FFF2-40B4-BE49-F238E27FC236}">
                <a16:creationId xmlns:a16="http://schemas.microsoft.com/office/drawing/2014/main" id="{6D36765E-7D0E-9EA9-0856-7C584685D8A5}"/>
              </a:ext>
            </a:extLst>
          </p:cNvPr>
          <p:cNvSpPr/>
          <p:nvPr/>
        </p:nvSpPr>
        <p:spPr bwMode="auto">
          <a:xfrm>
            <a:off x="497180" y="1357566"/>
            <a:ext cx="2006634" cy="756707"/>
          </a:xfrm>
          <a:prstGeom prst="roundRect">
            <a:avLst/>
          </a:prstGeom>
          <a:solidFill>
            <a:schemeClr val="accent1">
              <a:lumMod val="20000"/>
              <a:lumOff val="80000"/>
            </a:schemeClr>
          </a:solidFill>
          <a:ln>
            <a:noFill/>
            <a:headEnd type="none" w="sm" len="sm"/>
            <a:tailEnd type="none" w="sm" len="sm"/>
          </a:ln>
          <a:effectLst>
            <a:outerShdw blurRad="107950" dist="12700" dir="5400000" algn="ctr">
              <a:srgbClr val="000000"/>
            </a:outerShdw>
          </a:effectLst>
          <a:scene3d>
            <a:camera prst="orthographicFront">
              <a:rot lat="0" lon="0" rev="0"/>
            </a:camera>
            <a:lightRig rig="soft" dir="tl">
              <a:rot lat="0" lon="0" rev="0"/>
            </a:lightRig>
          </a:scene3d>
          <a:sp3d contourW="44450" prstMaterial="matte">
            <a:bevelT w="63500" h="63500" prst="artDeco"/>
            <a:contourClr>
              <a:srgbClr val="FFFFFF"/>
            </a:contourClr>
          </a:sp3d>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000000"/>
              </a:solidFill>
              <a:effectLst/>
              <a:uLnTx/>
              <a:uFillTx/>
              <a:latin typeface="GE Inspira Sans"/>
              <a:ea typeface="+mn-ea"/>
              <a:cs typeface="+mn-cs"/>
            </a:endParaRPr>
          </a:p>
        </p:txBody>
      </p:sp>
      <p:sp>
        <p:nvSpPr>
          <p:cNvPr id="33" name="Rounded Rectangle 29">
            <a:extLst>
              <a:ext uri="{FF2B5EF4-FFF2-40B4-BE49-F238E27FC236}">
                <a16:creationId xmlns:a16="http://schemas.microsoft.com/office/drawing/2014/main" id="{476D7A87-2798-A737-71CB-21BA95826795}"/>
              </a:ext>
            </a:extLst>
          </p:cNvPr>
          <p:cNvSpPr/>
          <p:nvPr/>
        </p:nvSpPr>
        <p:spPr bwMode="auto">
          <a:xfrm>
            <a:off x="2073462" y="4616173"/>
            <a:ext cx="3392332" cy="993763"/>
          </a:xfrm>
          <a:prstGeom prst="roundRect">
            <a:avLst/>
          </a:prstGeom>
          <a:solidFill>
            <a:schemeClr val="accent1">
              <a:lumMod val="20000"/>
              <a:lumOff val="80000"/>
            </a:schemeClr>
          </a:solidFill>
          <a:ln>
            <a:noFill/>
            <a:headEnd type="none" w="sm" len="sm"/>
            <a:tailEnd type="none" w="sm" len="sm"/>
          </a:ln>
          <a:effectLst>
            <a:outerShdw blurRad="107950" dist="12700" dir="5400000" algn="ctr">
              <a:srgbClr val="000000"/>
            </a:outerShdw>
          </a:effectLst>
          <a:scene3d>
            <a:camera prst="orthographicFront">
              <a:rot lat="0" lon="0" rev="0"/>
            </a:camera>
            <a:lightRig rig="soft" dir="tl">
              <a:rot lat="0" lon="0" rev="0"/>
            </a:lightRig>
          </a:scene3d>
          <a:sp3d contourW="44450" prstMaterial="matte">
            <a:bevelT w="63500" h="63500" prst="artDeco"/>
            <a:contourClr>
              <a:srgbClr val="FFFFFF"/>
            </a:contourClr>
          </a:sp3d>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000000"/>
              </a:solidFill>
              <a:effectLst/>
              <a:uLnTx/>
              <a:uFillTx/>
              <a:latin typeface="GE Inspira Sans"/>
              <a:ea typeface="+mn-ea"/>
              <a:cs typeface="+mn-cs"/>
            </a:endParaRPr>
          </a:p>
        </p:txBody>
      </p:sp>
      <p:sp>
        <p:nvSpPr>
          <p:cNvPr id="35" name="TextBox 34">
            <a:extLst>
              <a:ext uri="{FF2B5EF4-FFF2-40B4-BE49-F238E27FC236}">
                <a16:creationId xmlns:a16="http://schemas.microsoft.com/office/drawing/2014/main" id="{7594356E-655A-C175-212E-F2AC836648DB}"/>
              </a:ext>
            </a:extLst>
          </p:cNvPr>
          <p:cNvSpPr txBox="1"/>
          <p:nvPr/>
        </p:nvSpPr>
        <p:spPr>
          <a:xfrm>
            <a:off x="1163777" y="1524696"/>
            <a:ext cx="2405270" cy="338554"/>
          </a:xfrm>
          <a:prstGeom prst="rect">
            <a:avLst/>
          </a:prstGeom>
          <a:noFill/>
        </p:spPr>
        <p:txBody>
          <a:bodyPr wrap="square" rtlCol="0">
            <a:spAutoFit/>
          </a:bodyPr>
          <a:lstStyle/>
          <a:p>
            <a:pPr marL="171450" indent="-171450">
              <a:buFont typeface="Arial"/>
              <a:buChar char="•"/>
            </a:pPr>
            <a:r>
              <a:rPr lang="en-US" sz="800" i="1" dirty="0">
                <a:solidFill>
                  <a:srgbClr val="1E4191"/>
                </a:solidFill>
              </a:rPr>
              <a:t>Test Script Designing</a:t>
            </a:r>
          </a:p>
          <a:p>
            <a:pPr marL="171450" indent="-171450">
              <a:buFont typeface="Arial"/>
              <a:buChar char="•"/>
            </a:pPr>
            <a:r>
              <a:rPr lang="en-US" sz="800" i="1" dirty="0">
                <a:solidFill>
                  <a:srgbClr val="1E4191"/>
                </a:solidFill>
              </a:rPr>
              <a:t>Test Execution</a:t>
            </a:r>
          </a:p>
        </p:txBody>
      </p:sp>
      <p:sp>
        <p:nvSpPr>
          <p:cNvPr id="61" name="TextBox 60">
            <a:extLst>
              <a:ext uri="{FF2B5EF4-FFF2-40B4-BE49-F238E27FC236}">
                <a16:creationId xmlns:a16="http://schemas.microsoft.com/office/drawing/2014/main" id="{19AA65A0-5229-6533-CB20-2FF2A6E71589}"/>
              </a:ext>
            </a:extLst>
          </p:cNvPr>
          <p:cNvSpPr txBox="1"/>
          <p:nvPr/>
        </p:nvSpPr>
        <p:spPr>
          <a:xfrm>
            <a:off x="2290180" y="182988"/>
            <a:ext cx="10292985" cy="521097"/>
          </a:xfrm>
          <a:prstGeom prst="rect">
            <a:avLst/>
          </a:prstGeom>
          <a:noFill/>
        </p:spPr>
        <p:txBody>
          <a:bodyPr wrap="square" rtlCol="0">
            <a:noAutofit/>
          </a:bodyPr>
          <a:lstStyle/>
          <a:p>
            <a:pPr>
              <a:spcBef>
                <a:spcPts val="1200"/>
              </a:spcBef>
            </a:pPr>
            <a:r>
              <a:rPr lang="en-US" sz="2000" b="1" dirty="0">
                <a:solidFill>
                  <a:srgbClr val="00B0F0"/>
                </a:solidFill>
                <a:ea typeface="ＭＳ Ｐゴシック"/>
                <a:cs typeface="Segoe UI" panose="020B0502040204020203" pitchFamily="34" charset="0"/>
              </a:rPr>
              <a:t>Case Study- Project Automation Approach  </a:t>
            </a:r>
            <a:r>
              <a:rPr lang="en-IN" sz="2000" b="1" dirty="0">
                <a:solidFill>
                  <a:srgbClr val="00B0F0"/>
                </a:solidFill>
                <a:latin typeface="+mj-lt"/>
              </a:rPr>
              <a:t>: CPQ Application</a:t>
            </a:r>
            <a:endParaRPr lang="en-IN" sz="1000" b="1" dirty="0">
              <a:solidFill>
                <a:srgbClr val="00B0F0"/>
              </a:solidFill>
            </a:endParaRPr>
          </a:p>
        </p:txBody>
      </p:sp>
      <p:cxnSp>
        <p:nvCxnSpPr>
          <p:cNvPr id="94" name="Connector: Elbow 93">
            <a:extLst>
              <a:ext uri="{FF2B5EF4-FFF2-40B4-BE49-F238E27FC236}">
                <a16:creationId xmlns:a16="http://schemas.microsoft.com/office/drawing/2014/main" id="{C04CCAAE-61E0-BF2D-EE86-09E826EA6796}"/>
              </a:ext>
            </a:extLst>
          </p:cNvPr>
          <p:cNvCxnSpPr>
            <a:cxnSpLocks/>
          </p:cNvCxnSpPr>
          <p:nvPr/>
        </p:nvCxnSpPr>
        <p:spPr>
          <a:xfrm>
            <a:off x="1369620" y="2176348"/>
            <a:ext cx="1522119" cy="949785"/>
          </a:xfrm>
          <a:prstGeom prst="bentConnector3">
            <a:avLst>
              <a:gd name="adj1" fmla="val 726"/>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3B8C9745-E6C7-19F6-37AB-E2A1571C211B}"/>
              </a:ext>
            </a:extLst>
          </p:cNvPr>
          <p:cNvPicPr>
            <a:picLocks noChangeAspect="1"/>
          </p:cNvPicPr>
          <p:nvPr/>
        </p:nvPicPr>
        <p:blipFill>
          <a:blip r:embed="rId2"/>
          <a:stretch>
            <a:fillRect/>
          </a:stretch>
        </p:blipFill>
        <p:spPr>
          <a:xfrm>
            <a:off x="549780" y="1421722"/>
            <a:ext cx="797465" cy="517834"/>
          </a:xfrm>
          <a:prstGeom prst="rect">
            <a:avLst/>
          </a:prstGeom>
        </p:spPr>
      </p:pic>
      <p:sp>
        <p:nvSpPr>
          <p:cNvPr id="7" name="Rounded Rectangle 29">
            <a:extLst>
              <a:ext uri="{FF2B5EF4-FFF2-40B4-BE49-F238E27FC236}">
                <a16:creationId xmlns:a16="http://schemas.microsoft.com/office/drawing/2014/main" id="{EA8DA528-0382-A26B-AF35-5403BC429128}"/>
              </a:ext>
            </a:extLst>
          </p:cNvPr>
          <p:cNvSpPr/>
          <p:nvPr/>
        </p:nvSpPr>
        <p:spPr bwMode="auto">
          <a:xfrm>
            <a:off x="2952173" y="2663472"/>
            <a:ext cx="1361035" cy="640035"/>
          </a:xfrm>
          <a:prstGeom prst="roundRect">
            <a:avLst/>
          </a:prstGeom>
          <a:solidFill>
            <a:schemeClr val="accent1">
              <a:lumMod val="20000"/>
              <a:lumOff val="80000"/>
            </a:schemeClr>
          </a:solidFill>
          <a:ln>
            <a:noFill/>
            <a:headEnd type="none" w="sm" len="sm"/>
            <a:tailEnd type="none" w="sm" len="sm"/>
          </a:ln>
          <a:effectLst>
            <a:outerShdw blurRad="107950" dist="12700" dir="5400000" algn="ctr">
              <a:srgbClr val="000000"/>
            </a:outerShdw>
          </a:effectLst>
          <a:scene3d>
            <a:camera prst="orthographicFront">
              <a:rot lat="0" lon="0" rev="0"/>
            </a:camera>
            <a:lightRig rig="soft" dir="tl">
              <a:rot lat="0" lon="0" rev="0"/>
            </a:lightRig>
          </a:scene3d>
          <a:sp3d contourW="44450" prstMaterial="matte">
            <a:bevelT w="63500" h="63500" prst="artDeco"/>
            <a:contourClr>
              <a:srgbClr val="FFFFFF"/>
            </a:contourClr>
          </a:sp3d>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000000"/>
              </a:solidFill>
              <a:effectLst/>
              <a:uLnTx/>
              <a:uFillTx/>
              <a:latin typeface="GE Inspira Sans"/>
              <a:ea typeface="+mn-ea"/>
              <a:cs typeface="+mn-cs"/>
            </a:endParaRPr>
          </a:p>
        </p:txBody>
      </p:sp>
      <p:pic>
        <p:nvPicPr>
          <p:cNvPr id="13" name="Picture 12">
            <a:extLst>
              <a:ext uri="{FF2B5EF4-FFF2-40B4-BE49-F238E27FC236}">
                <a16:creationId xmlns:a16="http://schemas.microsoft.com/office/drawing/2014/main" id="{2C010D59-5CBB-2943-81F3-4339779C9337}"/>
              </a:ext>
            </a:extLst>
          </p:cNvPr>
          <p:cNvPicPr>
            <a:picLocks noChangeAspect="1"/>
          </p:cNvPicPr>
          <p:nvPr/>
        </p:nvPicPr>
        <p:blipFill>
          <a:blip r:embed="rId3"/>
          <a:stretch>
            <a:fillRect/>
          </a:stretch>
        </p:blipFill>
        <p:spPr>
          <a:xfrm>
            <a:off x="3370640" y="2744532"/>
            <a:ext cx="577942" cy="477913"/>
          </a:xfrm>
          <a:prstGeom prst="rect">
            <a:avLst/>
          </a:prstGeom>
        </p:spPr>
      </p:pic>
      <p:sp>
        <p:nvSpPr>
          <p:cNvPr id="26" name="TextBox 25">
            <a:extLst>
              <a:ext uri="{FF2B5EF4-FFF2-40B4-BE49-F238E27FC236}">
                <a16:creationId xmlns:a16="http://schemas.microsoft.com/office/drawing/2014/main" id="{1310CD6B-C6AF-25D4-2268-35376C2CB820}"/>
              </a:ext>
            </a:extLst>
          </p:cNvPr>
          <p:cNvSpPr txBox="1"/>
          <p:nvPr/>
        </p:nvSpPr>
        <p:spPr>
          <a:xfrm>
            <a:off x="2925696" y="3300987"/>
            <a:ext cx="1533345" cy="24622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rgbClr val="000000"/>
                </a:solidFill>
                <a:effectLst/>
                <a:uLnTx/>
                <a:uFillTx/>
                <a:latin typeface="GE Inspira Sans"/>
                <a:ea typeface="+mn-ea"/>
                <a:cs typeface="+mn-cs"/>
              </a:rPr>
              <a:t>Repository</a:t>
            </a:r>
          </a:p>
        </p:txBody>
      </p:sp>
      <p:cxnSp>
        <p:nvCxnSpPr>
          <p:cNvPr id="62" name="Straight Connector 61">
            <a:extLst>
              <a:ext uri="{FF2B5EF4-FFF2-40B4-BE49-F238E27FC236}">
                <a16:creationId xmlns:a16="http://schemas.microsoft.com/office/drawing/2014/main" id="{8B17631F-CA18-32AE-7097-E2D14B5BE5FE}"/>
              </a:ext>
            </a:extLst>
          </p:cNvPr>
          <p:cNvCxnSpPr/>
          <p:nvPr/>
        </p:nvCxnSpPr>
        <p:spPr>
          <a:xfrm>
            <a:off x="2801837" y="4054415"/>
            <a:ext cx="1821921" cy="0"/>
          </a:xfrm>
          <a:prstGeom prst="line">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7565242C-3074-6450-24F5-C60915E6966E}"/>
              </a:ext>
            </a:extLst>
          </p:cNvPr>
          <p:cNvCxnSpPr>
            <a:cxnSpLocks/>
          </p:cNvCxnSpPr>
          <p:nvPr/>
        </p:nvCxnSpPr>
        <p:spPr>
          <a:xfrm flipH="1">
            <a:off x="3659610" y="3528520"/>
            <a:ext cx="1" cy="50720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0E651E79-4094-031B-96F7-5516B1FA0C06}"/>
              </a:ext>
            </a:extLst>
          </p:cNvPr>
          <p:cNvCxnSpPr>
            <a:cxnSpLocks/>
          </p:cNvCxnSpPr>
          <p:nvPr/>
        </p:nvCxnSpPr>
        <p:spPr>
          <a:xfrm>
            <a:off x="2842357" y="4054415"/>
            <a:ext cx="0" cy="50720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A9281E0F-A723-134B-525A-5F0262EE79B4}"/>
              </a:ext>
            </a:extLst>
          </p:cNvPr>
          <p:cNvCxnSpPr>
            <a:cxnSpLocks/>
          </p:cNvCxnSpPr>
          <p:nvPr/>
        </p:nvCxnSpPr>
        <p:spPr>
          <a:xfrm flipH="1">
            <a:off x="3661341" y="4079181"/>
            <a:ext cx="1" cy="50720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682025AC-2A5C-5E80-7E2B-EFD00998D0F1}"/>
              </a:ext>
            </a:extLst>
          </p:cNvPr>
          <p:cNvCxnSpPr>
            <a:cxnSpLocks/>
          </p:cNvCxnSpPr>
          <p:nvPr/>
        </p:nvCxnSpPr>
        <p:spPr>
          <a:xfrm flipH="1">
            <a:off x="4580757" y="4078285"/>
            <a:ext cx="1" cy="50720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85" name="Picture 84">
            <a:extLst>
              <a:ext uri="{FF2B5EF4-FFF2-40B4-BE49-F238E27FC236}">
                <a16:creationId xmlns:a16="http://schemas.microsoft.com/office/drawing/2014/main" id="{F96FD749-AB20-23DA-D6CC-8FAD34CF74D9}"/>
              </a:ext>
            </a:extLst>
          </p:cNvPr>
          <p:cNvPicPr>
            <a:picLocks noChangeAspect="1"/>
          </p:cNvPicPr>
          <p:nvPr/>
        </p:nvPicPr>
        <p:blipFill>
          <a:blip r:embed="rId4"/>
          <a:stretch>
            <a:fillRect/>
          </a:stretch>
        </p:blipFill>
        <p:spPr>
          <a:xfrm>
            <a:off x="2652006" y="4631786"/>
            <a:ext cx="380701" cy="418771"/>
          </a:xfrm>
          <a:prstGeom prst="rect">
            <a:avLst/>
          </a:prstGeom>
        </p:spPr>
      </p:pic>
      <p:sp>
        <p:nvSpPr>
          <p:cNvPr id="89" name="TextBox 88">
            <a:extLst>
              <a:ext uri="{FF2B5EF4-FFF2-40B4-BE49-F238E27FC236}">
                <a16:creationId xmlns:a16="http://schemas.microsoft.com/office/drawing/2014/main" id="{713CDCA0-8D26-03EE-0851-BDA39957C162}"/>
              </a:ext>
            </a:extLst>
          </p:cNvPr>
          <p:cNvSpPr txBox="1"/>
          <p:nvPr/>
        </p:nvSpPr>
        <p:spPr>
          <a:xfrm>
            <a:off x="2130680" y="5050557"/>
            <a:ext cx="1231995" cy="461665"/>
          </a:xfrm>
          <a:prstGeom prst="rect">
            <a:avLst/>
          </a:prstGeom>
          <a:noFill/>
        </p:spPr>
        <p:txBody>
          <a:bodyPr wrap="square" rtlCol="0">
            <a:spAutoFit/>
          </a:bodyPr>
          <a:lstStyle/>
          <a:p>
            <a:pPr marL="171450" indent="-171450">
              <a:buFont typeface="Arial"/>
              <a:buChar char="•"/>
            </a:pPr>
            <a:r>
              <a:rPr lang="en-US" sz="800" b="1" i="1" dirty="0">
                <a:solidFill>
                  <a:srgbClr val="1E4191"/>
                </a:solidFill>
              </a:rPr>
              <a:t>Function Libraries</a:t>
            </a:r>
          </a:p>
          <a:p>
            <a:pPr marL="171450" indent="-171450">
              <a:buFont typeface="Arial"/>
              <a:buChar char="•"/>
            </a:pPr>
            <a:r>
              <a:rPr lang="en-US" sz="800" b="1" i="1" dirty="0">
                <a:solidFill>
                  <a:srgbClr val="1E4191"/>
                </a:solidFill>
              </a:rPr>
              <a:t>Test Scripts</a:t>
            </a:r>
          </a:p>
          <a:p>
            <a:pPr marL="171450" indent="-171450">
              <a:buFont typeface="Arial"/>
              <a:buChar char="•"/>
            </a:pPr>
            <a:r>
              <a:rPr lang="en-US" sz="800" b="1" i="1" dirty="0">
                <a:solidFill>
                  <a:srgbClr val="1E4191"/>
                </a:solidFill>
              </a:rPr>
              <a:t>Driver</a:t>
            </a:r>
          </a:p>
        </p:txBody>
      </p:sp>
      <p:pic>
        <p:nvPicPr>
          <p:cNvPr id="90" name="Picture 89">
            <a:extLst>
              <a:ext uri="{FF2B5EF4-FFF2-40B4-BE49-F238E27FC236}">
                <a16:creationId xmlns:a16="http://schemas.microsoft.com/office/drawing/2014/main" id="{1CB7B582-7CA5-B104-DFCC-A88A593EA72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419892" y="4623751"/>
            <a:ext cx="482899" cy="482899"/>
          </a:xfrm>
          <a:prstGeom prst="rect">
            <a:avLst/>
          </a:prstGeom>
        </p:spPr>
      </p:pic>
      <p:sp>
        <p:nvSpPr>
          <p:cNvPr id="92" name="TextBox 91">
            <a:extLst>
              <a:ext uri="{FF2B5EF4-FFF2-40B4-BE49-F238E27FC236}">
                <a16:creationId xmlns:a16="http://schemas.microsoft.com/office/drawing/2014/main" id="{BADBBAB5-F211-4524-0722-89AF733E651E}"/>
              </a:ext>
            </a:extLst>
          </p:cNvPr>
          <p:cNvSpPr txBox="1"/>
          <p:nvPr/>
        </p:nvSpPr>
        <p:spPr>
          <a:xfrm>
            <a:off x="3306454" y="5107443"/>
            <a:ext cx="1113513" cy="215444"/>
          </a:xfrm>
          <a:prstGeom prst="rect">
            <a:avLst/>
          </a:prstGeom>
          <a:noFill/>
        </p:spPr>
        <p:txBody>
          <a:bodyPr wrap="square" rtlCol="0">
            <a:spAutoFit/>
          </a:bodyPr>
          <a:lstStyle/>
          <a:p>
            <a:r>
              <a:rPr lang="en-US" sz="800" b="1" i="1" dirty="0">
                <a:solidFill>
                  <a:srgbClr val="1E4191"/>
                </a:solidFill>
              </a:rPr>
              <a:t>Test Data</a:t>
            </a:r>
          </a:p>
        </p:txBody>
      </p:sp>
      <p:pic>
        <p:nvPicPr>
          <p:cNvPr id="95" name="Picture 94">
            <a:extLst>
              <a:ext uri="{FF2B5EF4-FFF2-40B4-BE49-F238E27FC236}">
                <a16:creationId xmlns:a16="http://schemas.microsoft.com/office/drawing/2014/main" id="{898E3F18-8138-6BF3-83E3-C8D152A6695E}"/>
              </a:ext>
            </a:extLst>
          </p:cNvPr>
          <p:cNvPicPr>
            <a:picLocks noChangeAspect="1"/>
          </p:cNvPicPr>
          <p:nvPr/>
        </p:nvPicPr>
        <p:blipFill>
          <a:blip r:embed="rId6"/>
          <a:stretch>
            <a:fillRect/>
          </a:stretch>
        </p:blipFill>
        <p:spPr>
          <a:xfrm>
            <a:off x="4380092" y="4670093"/>
            <a:ext cx="317159" cy="383431"/>
          </a:xfrm>
          <a:prstGeom prst="rect">
            <a:avLst/>
          </a:prstGeom>
        </p:spPr>
      </p:pic>
      <p:sp>
        <p:nvSpPr>
          <p:cNvPr id="96" name="TextBox 95">
            <a:extLst>
              <a:ext uri="{FF2B5EF4-FFF2-40B4-BE49-F238E27FC236}">
                <a16:creationId xmlns:a16="http://schemas.microsoft.com/office/drawing/2014/main" id="{A3D9CD3D-6045-8120-B15F-152C909299F3}"/>
              </a:ext>
            </a:extLst>
          </p:cNvPr>
          <p:cNvSpPr txBox="1"/>
          <p:nvPr/>
        </p:nvSpPr>
        <p:spPr>
          <a:xfrm>
            <a:off x="4250395" y="5104276"/>
            <a:ext cx="1113513" cy="215444"/>
          </a:xfrm>
          <a:prstGeom prst="rect">
            <a:avLst/>
          </a:prstGeom>
          <a:noFill/>
        </p:spPr>
        <p:txBody>
          <a:bodyPr wrap="square" rtlCol="0">
            <a:spAutoFit/>
          </a:bodyPr>
          <a:lstStyle/>
          <a:p>
            <a:r>
              <a:rPr lang="en-IN" sz="800" b="1" i="1" dirty="0">
                <a:solidFill>
                  <a:srgbClr val="1E4191"/>
                </a:solidFill>
              </a:rPr>
              <a:t>HTML R</a:t>
            </a:r>
            <a:r>
              <a:rPr lang="en-US" sz="800" b="1" i="1" dirty="0">
                <a:solidFill>
                  <a:srgbClr val="1E4191"/>
                </a:solidFill>
              </a:rPr>
              <a:t>esults</a:t>
            </a:r>
          </a:p>
        </p:txBody>
      </p:sp>
      <p:pic>
        <p:nvPicPr>
          <p:cNvPr id="101" name="Picture 100">
            <a:extLst>
              <a:ext uri="{FF2B5EF4-FFF2-40B4-BE49-F238E27FC236}">
                <a16:creationId xmlns:a16="http://schemas.microsoft.com/office/drawing/2014/main" id="{7A3BBE4A-B10D-D2D3-F15D-0C5C6847B6C4}"/>
              </a:ext>
            </a:extLst>
          </p:cNvPr>
          <p:cNvPicPr>
            <a:picLocks noChangeAspect="1"/>
          </p:cNvPicPr>
          <p:nvPr/>
        </p:nvPicPr>
        <p:blipFill>
          <a:blip r:embed="rId7"/>
          <a:stretch>
            <a:fillRect/>
          </a:stretch>
        </p:blipFill>
        <p:spPr>
          <a:xfrm>
            <a:off x="6069605" y="2568438"/>
            <a:ext cx="1498639" cy="1497960"/>
          </a:xfrm>
          <a:prstGeom prst="rect">
            <a:avLst/>
          </a:prstGeom>
        </p:spPr>
      </p:pic>
      <p:cxnSp>
        <p:nvCxnSpPr>
          <p:cNvPr id="103" name="Connector: Elbow 102">
            <a:extLst>
              <a:ext uri="{FF2B5EF4-FFF2-40B4-BE49-F238E27FC236}">
                <a16:creationId xmlns:a16="http://schemas.microsoft.com/office/drawing/2014/main" id="{BC094604-38DC-979B-91F8-095D79BB7275}"/>
              </a:ext>
            </a:extLst>
          </p:cNvPr>
          <p:cNvCxnSpPr>
            <a:cxnSpLocks/>
          </p:cNvCxnSpPr>
          <p:nvPr/>
        </p:nvCxnSpPr>
        <p:spPr>
          <a:xfrm>
            <a:off x="2503814" y="1771931"/>
            <a:ext cx="4386874" cy="756707"/>
          </a:xfrm>
          <a:prstGeom prst="bentConnector3">
            <a:avLst>
              <a:gd name="adj1" fmla="val 100144"/>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10" name="Connector: Elbow 109">
            <a:extLst>
              <a:ext uri="{FF2B5EF4-FFF2-40B4-BE49-F238E27FC236}">
                <a16:creationId xmlns:a16="http://schemas.microsoft.com/office/drawing/2014/main" id="{45050433-946D-560B-C994-26C8FC83EF34}"/>
              </a:ext>
            </a:extLst>
          </p:cNvPr>
          <p:cNvCxnSpPr>
            <a:cxnSpLocks/>
          </p:cNvCxnSpPr>
          <p:nvPr/>
        </p:nvCxnSpPr>
        <p:spPr>
          <a:xfrm flipV="1">
            <a:off x="5513355" y="4047441"/>
            <a:ext cx="1438635" cy="910559"/>
          </a:xfrm>
          <a:prstGeom prst="bentConnector3">
            <a:avLst>
              <a:gd name="adj1" fmla="val 100368"/>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124" name="Picture 123">
            <a:extLst>
              <a:ext uri="{FF2B5EF4-FFF2-40B4-BE49-F238E27FC236}">
                <a16:creationId xmlns:a16="http://schemas.microsoft.com/office/drawing/2014/main" id="{63A6F7B9-89CF-B529-8C0A-F3AF2282CBAA}"/>
              </a:ext>
            </a:extLst>
          </p:cNvPr>
          <p:cNvPicPr>
            <a:picLocks noChangeAspect="1"/>
          </p:cNvPicPr>
          <p:nvPr/>
        </p:nvPicPr>
        <p:blipFill>
          <a:blip r:embed="rId8"/>
          <a:stretch>
            <a:fillRect/>
          </a:stretch>
        </p:blipFill>
        <p:spPr>
          <a:xfrm>
            <a:off x="8545892" y="2461598"/>
            <a:ext cx="3110592" cy="1871709"/>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cxnSp>
        <p:nvCxnSpPr>
          <p:cNvPr id="125" name="Straight Arrow Connector 124">
            <a:extLst>
              <a:ext uri="{FF2B5EF4-FFF2-40B4-BE49-F238E27FC236}">
                <a16:creationId xmlns:a16="http://schemas.microsoft.com/office/drawing/2014/main" id="{27FE6C8F-F311-31C3-DCAA-FB5619D053DD}"/>
              </a:ext>
            </a:extLst>
          </p:cNvPr>
          <p:cNvCxnSpPr>
            <a:cxnSpLocks/>
          </p:cNvCxnSpPr>
          <p:nvPr/>
        </p:nvCxnSpPr>
        <p:spPr>
          <a:xfrm>
            <a:off x="7568244" y="3379180"/>
            <a:ext cx="85976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30" name="Rounded Rectangle 29">
            <a:extLst>
              <a:ext uri="{FF2B5EF4-FFF2-40B4-BE49-F238E27FC236}">
                <a16:creationId xmlns:a16="http://schemas.microsoft.com/office/drawing/2014/main" id="{C72C708C-D8C8-F162-373F-1A19E52B0B1C}"/>
              </a:ext>
            </a:extLst>
          </p:cNvPr>
          <p:cNvSpPr/>
          <p:nvPr/>
        </p:nvSpPr>
        <p:spPr bwMode="auto">
          <a:xfrm>
            <a:off x="4623758" y="5885782"/>
            <a:ext cx="7147828" cy="656241"/>
          </a:xfrm>
          <a:prstGeom prst="roundRect">
            <a:avLst/>
          </a:prstGeom>
          <a:solidFill>
            <a:schemeClr val="accent1">
              <a:lumMod val="20000"/>
              <a:lumOff val="80000"/>
            </a:schemeClr>
          </a:solidFill>
          <a:ln>
            <a:noFill/>
            <a:headEnd type="none" w="sm" len="sm"/>
            <a:tailEnd type="none" w="sm" len="sm"/>
          </a:ln>
          <a:effectLst>
            <a:outerShdw blurRad="107950" dist="12700" dir="5400000" algn="ctr">
              <a:srgbClr val="000000"/>
            </a:outerShdw>
          </a:effectLst>
          <a:scene3d>
            <a:camera prst="orthographicFront">
              <a:rot lat="0" lon="0" rev="0"/>
            </a:camera>
            <a:lightRig rig="soft" dir="tl">
              <a:rot lat="0" lon="0" rev="0"/>
            </a:lightRig>
          </a:scene3d>
          <a:sp3d contourW="44450" prstMaterial="matte">
            <a:bevelT w="63500" h="63500" prst="artDeco"/>
            <a:contourClr>
              <a:srgbClr val="FFFFFF"/>
            </a:contourClr>
          </a:sp3d>
        </p:spPr>
        <p:style>
          <a:lnRef idx="0">
            <a:schemeClr val="accent2"/>
          </a:lnRef>
          <a:fillRef idx="3">
            <a:schemeClr val="accent2"/>
          </a:fillRef>
          <a:effectRef idx="3">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srgbClr val="000000"/>
              </a:solidFill>
              <a:effectLst/>
              <a:uLnTx/>
              <a:uFillTx/>
              <a:latin typeface="GE Inspira Sans"/>
              <a:ea typeface="+mn-ea"/>
              <a:cs typeface="+mn-cs"/>
            </a:endParaRPr>
          </a:p>
        </p:txBody>
      </p:sp>
      <p:sp>
        <p:nvSpPr>
          <p:cNvPr id="131" name="TextBox 130">
            <a:extLst>
              <a:ext uri="{FF2B5EF4-FFF2-40B4-BE49-F238E27FC236}">
                <a16:creationId xmlns:a16="http://schemas.microsoft.com/office/drawing/2014/main" id="{927BF1DB-2D89-5FDA-59A6-A232E4DC81B4}"/>
              </a:ext>
            </a:extLst>
          </p:cNvPr>
          <p:cNvSpPr txBox="1"/>
          <p:nvPr/>
        </p:nvSpPr>
        <p:spPr>
          <a:xfrm>
            <a:off x="9210695" y="2150667"/>
            <a:ext cx="1533345" cy="24622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000" b="1" dirty="0">
                <a:solidFill>
                  <a:srgbClr val="000000"/>
                </a:solidFill>
                <a:latin typeface="GE Inspira Sans"/>
              </a:rPr>
              <a:t>H</a:t>
            </a:r>
            <a:r>
              <a:rPr lang="en-US" sz="1000" b="1" dirty="0">
                <a:solidFill>
                  <a:srgbClr val="000000"/>
                </a:solidFill>
                <a:latin typeface="GE Inspira Sans"/>
              </a:rPr>
              <a:t>TML Results</a:t>
            </a:r>
            <a:endParaRPr kumimoji="0" lang="en-US" sz="1000" b="1" i="0" u="none" strike="noStrike" kern="1200" cap="none" spc="0" normalizeH="0" baseline="0" noProof="0" dirty="0">
              <a:ln>
                <a:noFill/>
              </a:ln>
              <a:solidFill>
                <a:srgbClr val="000000"/>
              </a:solidFill>
              <a:effectLst/>
              <a:uLnTx/>
              <a:uFillTx/>
              <a:latin typeface="GE Inspira Sans"/>
              <a:ea typeface="+mn-ea"/>
              <a:cs typeface="+mn-cs"/>
            </a:endParaRPr>
          </a:p>
        </p:txBody>
      </p:sp>
      <p:sp>
        <p:nvSpPr>
          <p:cNvPr id="140" name="TextBox 139">
            <a:extLst>
              <a:ext uri="{FF2B5EF4-FFF2-40B4-BE49-F238E27FC236}">
                <a16:creationId xmlns:a16="http://schemas.microsoft.com/office/drawing/2014/main" id="{CDE1BD4D-5CB0-CF1F-CD0E-4D27AF4631DB}"/>
              </a:ext>
            </a:extLst>
          </p:cNvPr>
          <p:cNvSpPr txBox="1"/>
          <p:nvPr/>
        </p:nvSpPr>
        <p:spPr>
          <a:xfrm>
            <a:off x="6449078" y="5554897"/>
            <a:ext cx="1975191" cy="246221"/>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000" b="1" i="0" u="none" strike="noStrike" kern="1200" cap="none" spc="0" normalizeH="0" baseline="0" noProof="0" dirty="0">
                <a:ln>
                  <a:noFill/>
                </a:ln>
                <a:solidFill>
                  <a:srgbClr val="000000"/>
                </a:solidFill>
                <a:effectLst/>
                <a:uLnTx/>
                <a:uFillTx/>
                <a:latin typeface="GE Inspira Sans"/>
                <a:ea typeface="+mn-ea"/>
                <a:cs typeface="+mn-cs"/>
              </a:rPr>
              <a:t>Integrated Applications</a:t>
            </a:r>
            <a:endParaRPr kumimoji="0" lang="en-US" sz="1000" b="1" i="0" u="none" strike="noStrike" kern="1200" cap="none" spc="0" normalizeH="0" baseline="0" noProof="0" dirty="0">
              <a:ln>
                <a:noFill/>
              </a:ln>
              <a:solidFill>
                <a:srgbClr val="000000"/>
              </a:solidFill>
              <a:effectLst/>
              <a:uLnTx/>
              <a:uFillTx/>
              <a:latin typeface="GE Inspira Sans"/>
              <a:ea typeface="+mn-ea"/>
              <a:cs typeface="+mn-cs"/>
            </a:endParaRPr>
          </a:p>
        </p:txBody>
      </p:sp>
      <p:cxnSp>
        <p:nvCxnSpPr>
          <p:cNvPr id="142" name="Connector: Elbow 141">
            <a:extLst>
              <a:ext uri="{FF2B5EF4-FFF2-40B4-BE49-F238E27FC236}">
                <a16:creationId xmlns:a16="http://schemas.microsoft.com/office/drawing/2014/main" id="{E8439B2B-03C8-141F-E0E4-7FD56A1C4D7F}"/>
              </a:ext>
            </a:extLst>
          </p:cNvPr>
          <p:cNvCxnSpPr>
            <a:cxnSpLocks/>
          </p:cNvCxnSpPr>
          <p:nvPr/>
        </p:nvCxnSpPr>
        <p:spPr>
          <a:xfrm rot="5400000">
            <a:off x="2489717" y="3578383"/>
            <a:ext cx="1192716" cy="830854"/>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44" name="Connector: Elbow 143">
            <a:extLst>
              <a:ext uri="{FF2B5EF4-FFF2-40B4-BE49-F238E27FC236}">
                <a16:creationId xmlns:a16="http://schemas.microsoft.com/office/drawing/2014/main" id="{C8214CA0-5FAA-68DC-D1DF-81C4D2120E7B}"/>
              </a:ext>
            </a:extLst>
          </p:cNvPr>
          <p:cNvCxnSpPr>
            <a:cxnSpLocks/>
          </p:cNvCxnSpPr>
          <p:nvPr/>
        </p:nvCxnSpPr>
        <p:spPr>
          <a:xfrm rot="16200000" flipH="1">
            <a:off x="3506535" y="3480416"/>
            <a:ext cx="1366586" cy="90598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95F5E330-B4DD-27B5-7614-52CCB08A1BE1}"/>
              </a:ext>
            </a:extLst>
          </p:cNvPr>
          <p:cNvSpPr/>
          <p:nvPr/>
        </p:nvSpPr>
        <p:spPr>
          <a:xfrm>
            <a:off x="6102675" y="6027298"/>
            <a:ext cx="1166648" cy="33513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Alpha</a:t>
            </a:r>
            <a:endParaRPr lang="en-IN" dirty="0"/>
          </a:p>
        </p:txBody>
      </p:sp>
      <p:sp>
        <p:nvSpPr>
          <p:cNvPr id="3" name="Rectangle 2">
            <a:extLst>
              <a:ext uri="{FF2B5EF4-FFF2-40B4-BE49-F238E27FC236}">
                <a16:creationId xmlns:a16="http://schemas.microsoft.com/office/drawing/2014/main" id="{AC073C57-3E1D-2AA1-FDFC-199C657DB301}"/>
              </a:ext>
            </a:extLst>
          </p:cNvPr>
          <p:cNvSpPr/>
          <p:nvPr/>
        </p:nvSpPr>
        <p:spPr>
          <a:xfrm>
            <a:off x="7441992" y="6048622"/>
            <a:ext cx="1166648" cy="33513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err="1"/>
              <a:t>PMx</a:t>
            </a:r>
            <a:endParaRPr lang="en-IN" dirty="0"/>
          </a:p>
        </p:txBody>
      </p:sp>
      <p:sp>
        <p:nvSpPr>
          <p:cNvPr id="4" name="Rectangle 3">
            <a:extLst>
              <a:ext uri="{FF2B5EF4-FFF2-40B4-BE49-F238E27FC236}">
                <a16:creationId xmlns:a16="http://schemas.microsoft.com/office/drawing/2014/main" id="{7C9B8FCE-A680-339B-C180-C20AF605D0B6}"/>
              </a:ext>
            </a:extLst>
          </p:cNvPr>
          <p:cNvSpPr/>
          <p:nvPr/>
        </p:nvSpPr>
        <p:spPr>
          <a:xfrm>
            <a:off x="8965914" y="6046334"/>
            <a:ext cx="1166648" cy="33513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ICS</a:t>
            </a:r>
            <a:endParaRPr lang="en-IN" dirty="0"/>
          </a:p>
        </p:txBody>
      </p:sp>
      <p:sp>
        <p:nvSpPr>
          <p:cNvPr id="6" name="Rectangle 5">
            <a:extLst>
              <a:ext uri="{FF2B5EF4-FFF2-40B4-BE49-F238E27FC236}">
                <a16:creationId xmlns:a16="http://schemas.microsoft.com/office/drawing/2014/main" id="{92260740-015F-2A12-36AA-328B92D13880}"/>
              </a:ext>
            </a:extLst>
          </p:cNvPr>
          <p:cNvSpPr/>
          <p:nvPr/>
        </p:nvSpPr>
        <p:spPr>
          <a:xfrm>
            <a:off x="10489836" y="6034539"/>
            <a:ext cx="1166648" cy="33513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PCE</a:t>
            </a:r>
            <a:endParaRPr lang="en-IN" dirty="0"/>
          </a:p>
        </p:txBody>
      </p:sp>
      <p:sp>
        <p:nvSpPr>
          <p:cNvPr id="8" name="Rectangle 7">
            <a:extLst>
              <a:ext uri="{FF2B5EF4-FFF2-40B4-BE49-F238E27FC236}">
                <a16:creationId xmlns:a16="http://schemas.microsoft.com/office/drawing/2014/main" id="{5C416DEB-A868-6A06-4876-0A35ECCFB948}"/>
              </a:ext>
            </a:extLst>
          </p:cNvPr>
          <p:cNvSpPr/>
          <p:nvPr/>
        </p:nvSpPr>
        <p:spPr>
          <a:xfrm>
            <a:off x="4763358" y="6038112"/>
            <a:ext cx="1166648" cy="335136"/>
          </a:xfrm>
          <a:prstGeom prst="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dirty="0"/>
              <a:t>SAP</a:t>
            </a:r>
            <a:endParaRPr lang="en-IN" dirty="0"/>
          </a:p>
        </p:txBody>
      </p:sp>
    </p:spTree>
    <p:extLst>
      <p:ext uri="{BB962C8B-B14F-4D97-AF65-F5344CB8AC3E}">
        <p14:creationId xmlns:p14="http://schemas.microsoft.com/office/powerpoint/2010/main" val="2916779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25812-9263-B58B-1ECF-06FD8B1CC7F5}"/>
              </a:ext>
            </a:extLst>
          </p:cNvPr>
          <p:cNvSpPr>
            <a:spLocks noGrp="1"/>
          </p:cNvSpPr>
          <p:nvPr>
            <p:ph type="title"/>
          </p:nvPr>
        </p:nvSpPr>
        <p:spPr>
          <a:xfrm>
            <a:off x="4032419" y="193397"/>
            <a:ext cx="2922903" cy="923364"/>
          </a:xfrm>
        </p:spPr>
        <p:txBody>
          <a:bodyPr/>
          <a:lstStyle/>
          <a:p>
            <a:r>
              <a:rPr lang="en-IN" sz="2000" b="1" dirty="0">
                <a:solidFill>
                  <a:srgbClr val="00B0F0"/>
                </a:solidFill>
                <a:latin typeface="+mn-lt"/>
                <a:ea typeface="ＭＳ Ｐゴシック"/>
              </a:rPr>
              <a:t>Test Execution Report</a:t>
            </a:r>
          </a:p>
        </p:txBody>
      </p:sp>
      <p:sp>
        <p:nvSpPr>
          <p:cNvPr id="8" name="TextBox 7">
            <a:extLst>
              <a:ext uri="{FF2B5EF4-FFF2-40B4-BE49-F238E27FC236}">
                <a16:creationId xmlns:a16="http://schemas.microsoft.com/office/drawing/2014/main" id="{C955544F-C7D4-FEAD-6911-4CEBDEEA8EBD}"/>
              </a:ext>
            </a:extLst>
          </p:cNvPr>
          <p:cNvSpPr txBox="1"/>
          <p:nvPr/>
        </p:nvSpPr>
        <p:spPr>
          <a:xfrm>
            <a:off x="591670" y="1302731"/>
            <a:ext cx="10246375" cy="307777"/>
          </a:xfrm>
          <a:prstGeom prst="rect">
            <a:avLst/>
          </a:prstGeom>
          <a:noFill/>
        </p:spPr>
        <p:txBody>
          <a:bodyPr wrap="square">
            <a:spAutoFit/>
          </a:bodyPr>
          <a:lstStyle/>
          <a:p>
            <a:pPr marL="285750" indent="-285750" algn="l">
              <a:spcAft>
                <a:spcPts val="600"/>
              </a:spcAft>
              <a:buFont typeface="Wingdings" panose="05000000000000000000" pitchFamily="2" charset="2"/>
              <a:buChar char="v"/>
            </a:pPr>
            <a:r>
              <a:rPr lang="en-US" sz="1400" dirty="0">
                <a:solidFill>
                  <a:srgbClr val="000000"/>
                </a:solidFill>
              </a:rPr>
              <a:t>It provides detailed reports and </a:t>
            </a:r>
            <a:r>
              <a:rPr lang="en-US" sz="1400" b="0" i="0" dirty="0">
                <a:solidFill>
                  <a:srgbClr val="3A3A3A"/>
                </a:solidFill>
                <a:effectLst/>
                <a:latin typeface="+mj-lt"/>
              </a:rPr>
              <a:t>logs of the execution status in html files which is very helpful in case of failure of the scrip</a:t>
            </a:r>
            <a:r>
              <a:rPr lang="en-US" sz="1400" b="0" i="0" dirty="0">
                <a:solidFill>
                  <a:srgbClr val="3A3A3A"/>
                </a:solidFill>
                <a:effectLst/>
                <a:latin typeface="Work Sans"/>
              </a:rPr>
              <a:t>t.</a:t>
            </a:r>
          </a:p>
        </p:txBody>
      </p:sp>
      <p:pic>
        <p:nvPicPr>
          <p:cNvPr id="5" name="Picture 4">
            <a:extLst>
              <a:ext uri="{FF2B5EF4-FFF2-40B4-BE49-F238E27FC236}">
                <a16:creationId xmlns:a16="http://schemas.microsoft.com/office/drawing/2014/main" id="{A9ACA6D2-1CED-52C6-1975-A1C7720D7AE5}"/>
              </a:ext>
            </a:extLst>
          </p:cNvPr>
          <p:cNvPicPr>
            <a:picLocks noChangeAspect="1"/>
          </p:cNvPicPr>
          <p:nvPr/>
        </p:nvPicPr>
        <p:blipFill>
          <a:blip r:embed="rId2"/>
          <a:stretch>
            <a:fillRect/>
          </a:stretch>
        </p:blipFill>
        <p:spPr>
          <a:xfrm>
            <a:off x="65124" y="2002591"/>
            <a:ext cx="5623408" cy="3552678"/>
          </a:xfrm>
          <a:prstGeom prst="rect">
            <a:avLst/>
          </a:prstGeom>
        </p:spPr>
      </p:pic>
      <p:pic>
        <p:nvPicPr>
          <p:cNvPr id="9" name="Picture 8">
            <a:extLst>
              <a:ext uri="{FF2B5EF4-FFF2-40B4-BE49-F238E27FC236}">
                <a16:creationId xmlns:a16="http://schemas.microsoft.com/office/drawing/2014/main" id="{F77154EA-BC6B-6F09-9117-948A0BDD1EAC}"/>
              </a:ext>
            </a:extLst>
          </p:cNvPr>
          <p:cNvPicPr>
            <a:picLocks noChangeAspect="1"/>
          </p:cNvPicPr>
          <p:nvPr/>
        </p:nvPicPr>
        <p:blipFill>
          <a:blip r:embed="rId3"/>
          <a:stretch>
            <a:fillRect/>
          </a:stretch>
        </p:blipFill>
        <p:spPr>
          <a:xfrm>
            <a:off x="5688532" y="2002591"/>
            <a:ext cx="5929162" cy="3552678"/>
          </a:xfrm>
          <a:prstGeom prst="rect">
            <a:avLst/>
          </a:prstGeom>
        </p:spPr>
      </p:pic>
    </p:spTree>
    <p:extLst>
      <p:ext uri="{BB962C8B-B14F-4D97-AF65-F5344CB8AC3E}">
        <p14:creationId xmlns:p14="http://schemas.microsoft.com/office/powerpoint/2010/main" val="2703244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B4293-A960-7B1B-61BC-A17BA52D8B6D}"/>
              </a:ext>
            </a:extLst>
          </p:cNvPr>
          <p:cNvSpPr>
            <a:spLocks noGrp="1"/>
          </p:cNvSpPr>
          <p:nvPr>
            <p:ph type="title"/>
          </p:nvPr>
        </p:nvSpPr>
        <p:spPr>
          <a:xfrm>
            <a:off x="5081479" y="103057"/>
            <a:ext cx="2656569" cy="1062180"/>
          </a:xfrm>
        </p:spPr>
        <p:txBody>
          <a:bodyPr/>
          <a:lstStyle/>
          <a:p>
            <a:r>
              <a:rPr lang="en-US" sz="2000" b="1" dirty="0">
                <a:solidFill>
                  <a:srgbClr val="00B0F0"/>
                </a:solidFill>
                <a:latin typeface="+mn-lt"/>
                <a:ea typeface="ＭＳ Ｐゴシック"/>
              </a:rPr>
              <a:t>Project Architecture</a:t>
            </a:r>
            <a:endParaRPr lang="en-IN" sz="2000" b="1" dirty="0">
              <a:solidFill>
                <a:srgbClr val="00B0F0"/>
              </a:solidFill>
              <a:latin typeface="+mn-lt"/>
              <a:ea typeface="ＭＳ Ｐゴシック"/>
            </a:endParaRPr>
          </a:p>
        </p:txBody>
      </p:sp>
      <p:sp>
        <p:nvSpPr>
          <p:cNvPr id="5" name="TextBox 4">
            <a:extLst>
              <a:ext uri="{FF2B5EF4-FFF2-40B4-BE49-F238E27FC236}">
                <a16:creationId xmlns:a16="http://schemas.microsoft.com/office/drawing/2014/main" id="{C2E21634-7951-21BE-F65F-419790C53CFD}"/>
              </a:ext>
            </a:extLst>
          </p:cNvPr>
          <p:cNvSpPr txBox="1"/>
          <p:nvPr/>
        </p:nvSpPr>
        <p:spPr>
          <a:xfrm>
            <a:off x="6409764" y="1827187"/>
            <a:ext cx="5557142" cy="523220"/>
          </a:xfrm>
          <a:prstGeom prst="rect">
            <a:avLst/>
          </a:prstGeom>
          <a:noFill/>
        </p:spPr>
        <p:txBody>
          <a:bodyPr wrap="square" rtlCol="0">
            <a:spAutoFit/>
          </a:bodyPr>
          <a:lstStyle/>
          <a:p>
            <a:endParaRPr lang="en-IN" sz="1400" dirty="0"/>
          </a:p>
          <a:p>
            <a:pPr marL="342900" indent="-342900">
              <a:buFont typeface="+mj-lt"/>
              <a:buAutoNum type="arabicPeriod"/>
            </a:pPr>
            <a:endParaRPr lang="en-IN" sz="1400" dirty="0">
              <a:solidFill>
                <a:schemeClr val="tx2">
                  <a:lumMod val="50000"/>
                </a:schemeClr>
              </a:solidFill>
            </a:endParaRPr>
          </a:p>
        </p:txBody>
      </p:sp>
      <p:pic>
        <p:nvPicPr>
          <p:cNvPr id="7" name="Picture 6">
            <a:extLst>
              <a:ext uri="{FF2B5EF4-FFF2-40B4-BE49-F238E27FC236}">
                <a16:creationId xmlns:a16="http://schemas.microsoft.com/office/drawing/2014/main" id="{9F95DC24-38DC-ACA3-07E0-70CC0EF03B58}"/>
              </a:ext>
            </a:extLst>
          </p:cNvPr>
          <p:cNvPicPr>
            <a:picLocks noChangeAspect="1"/>
          </p:cNvPicPr>
          <p:nvPr/>
        </p:nvPicPr>
        <p:blipFill>
          <a:blip r:embed="rId2"/>
          <a:stretch>
            <a:fillRect/>
          </a:stretch>
        </p:blipFill>
        <p:spPr>
          <a:xfrm>
            <a:off x="2014537" y="1385887"/>
            <a:ext cx="8162925" cy="4086225"/>
          </a:xfrm>
          <a:prstGeom prst="rect">
            <a:avLst/>
          </a:prstGeom>
        </p:spPr>
      </p:pic>
    </p:spTree>
    <p:extLst>
      <p:ext uri="{BB962C8B-B14F-4D97-AF65-F5344CB8AC3E}">
        <p14:creationId xmlns:p14="http://schemas.microsoft.com/office/powerpoint/2010/main" val="702448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9263" y="-163838"/>
            <a:ext cx="3099331" cy="1062180"/>
          </a:xfrm>
        </p:spPr>
        <p:txBody>
          <a:bodyPr/>
          <a:lstStyle/>
          <a:p>
            <a:r>
              <a:rPr lang="en-US" sz="2000" b="1" dirty="0">
                <a:solidFill>
                  <a:srgbClr val="00B0F0"/>
                </a:solidFill>
                <a:latin typeface="+mn-lt"/>
                <a:ea typeface="ＭＳ Ｐゴシック"/>
              </a:rPr>
              <a:t>Framework Folders</a:t>
            </a:r>
          </a:p>
        </p:txBody>
      </p:sp>
      <p:graphicFrame>
        <p:nvGraphicFramePr>
          <p:cNvPr id="9" name="Diagram 8"/>
          <p:cNvGraphicFramePr/>
          <p:nvPr>
            <p:extLst>
              <p:ext uri="{D42A27DB-BD31-4B8C-83A1-F6EECF244321}">
                <p14:modId xmlns:p14="http://schemas.microsoft.com/office/powerpoint/2010/main" val="2122801439"/>
              </p:ext>
            </p:extLst>
          </p:nvPr>
        </p:nvGraphicFramePr>
        <p:xfrm>
          <a:off x="1180663" y="898342"/>
          <a:ext cx="10061078" cy="48301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86575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br>
              <a:rPr lang="en-US" dirty="0"/>
            </a:br>
            <a:r>
              <a:rPr lang="en-US" dirty="0"/>
              <a:t>                                                               </a:t>
            </a:r>
            <a:br>
              <a:rPr lang="en-US" dirty="0"/>
            </a:br>
            <a:br>
              <a:rPr lang="en-US" dirty="0"/>
            </a:br>
            <a:r>
              <a:rPr lang="en-US" dirty="0"/>
              <a:t>                                                                  </a:t>
            </a:r>
            <a:r>
              <a:rPr lang="en-US" sz="3600" b="1" dirty="0">
                <a:solidFill>
                  <a:schemeClr val="tx1"/>
                </a:solidFill>
              </a:rPr>
              <a:t>Q &amp; A</a:t>
            </a:r>
          </a:p>
        </p:txBody>
      </p:sp>
    </p:spTree>
    <p:extLst>
      <p:ext uri="{BB962C8B-B14F-4D97-AF65-F5344CB8AC3E}">
        <p14:creationId xmlns:p14="http://schemas.microsoft.com/office/powerpoint/2010/main" val="398429959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10;&lt;root&gt;&lt;version val=&quot;17192&quot;/&gt;&lt;partner val=&quot;610&quot;/&gt;&lt;CPresentation id=&quot;1&quot;&gt;&lt;m_defprecNumber idref=&quot;2&quot;/&gt;&lt;m_defprecPercent idref=&quot;3&quot;/&gt;&lt;m_defprecDate idref=&quot;4&quot;/&gt;&lt;m_defprecYear idref=&quot;5&quot;/&gt;&lt;m_defprecQuarter idref=&quot;6&quot;/&gt;&lt;m_defprecMonth idref=&quot;7&quot;/&gt;&lt;m_defprecWeek idref=&quot;8&quot;/&gt;&lt;m_defprecDay idref=&quot;9&quot;/&gt;&lt;m_eweekdayFirstOfWeek val=&quot;2&quot;/&gt;&lt;m_mruColor&gt;&lt;m_vecMRU length=&quot;0&quot;/&gt;&lt;/m_mruColor&gt;&lt;/CPresentation&gt;&lt;CDefaultPrec id=&quot;9&quot;&gt;&lt;m_precDefault/&gt;&lt;/CDefaultPrec&gt;&lt;CDefaultPrec id=&quot;8&quot;&gt;&lt;m_precDefault/&gt;&lt;/CDefaultPrec&gt;&lt;CDefaultPrec id=&quot;7&quot;&gt;&lt;m_precDefault/&gt;&lt;/CDefaultPrec&gt;&lt;CDefaultPrec id=&quot;6&quot;&gt;&lt;m_precDefault/&gt;&lt;/CDefaultPrec&gt;&lt;CDefaultPrec id=&quot;5&quot;&gt;&lt;m_precDefault/&gt;&lt;/CDefaultPrec&gt;&lt;CDefaultPrec id=&quot;4&quot;&gt;&lt;m_precDefault/&gt;&lt;/CDefaultPrec&gt;&lt;CDefaultPrec id=&quot;3&quot;&gt;&lt;m_precDefault/&gt;&lt;/CDefaultPrec&gt;&lt;CDefaultPrec id=&quot;2&quot;&gt;&lt;m_precDefault&gt;&lt;m_chDecimalSymbol&gt;,&lt;/m_chDecimalSymbol&gt;&lt;m_nGroupingDigits val=&quot;3&quot;/&gt;&lt;m_chGroupingSymbol&gt;.&lt;/m_chGroupingSymbol&gt;&lt;/m_precDefault&gt;&lt;/CDefaultPrec&gt;&lt;/root&gt;"/>
  <p:tag name="THINKCELLUNDODONOTDELETE" val="6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EE4P_INTELLIGENT_ELEMENT" val="{Nam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ptIjPmYduDEihDAvnsmSIN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pMCiS0.yx0EOD8F1j3NQrHQ"/>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pzz079BM2o06hslZIU5JQRQ"/>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pwYnDl6hGIEiK2JQntAZnxg"/>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pIUq26z0rEkWiApiWfpkFXQ"/>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p8jhdt9jI2kmDW3acO87diQ"/>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pNl9qzkNXSk2ij_NoCuEf2A"/>
</p:tagLst>
</file>

<file path=ppt/theme/theme1.xml><?xml version="1.0" encoding="utf-8"?>
<a:theme xmlns:a="http://schemas.openxmlformats.org/drawingml/2006/main" name="2013 Capgemini Template">
  <a:themeElements>
    <a:clrScheme name="Custom 13">
      <a:dk1>
        <a:srgbClr val="000000"/>
      </a:dk1>
      <a:lt1>
        <a:sysClr val="window" lastClr="FFFFFF"/>
      </a:lt1>
      <a:dk2>
        <a:srgbClr val="0070AD"/>
      </a:dk2>
      <a:lt2>
        <a:srgbClr val="EDEDED"/>
      </a:lt2>
      <a:accent1>
        <a:srgbClr val="80B8D6"/>
      </a:accent1>
      <a:accent2>
        <a:srgbClr val="12ABDB"/>
      </a:accent2>
      <a:accent3>
        <a:srgbClr val="431060"/>
      </a:accent3>
      <a:accent4>
        <a:srgbClr val="FF304C"/>
      </a:accent4>
      <a:accent5>
        <a:srgbClr val="8EC63E"/>
      </a:accent5>
      <a:accent6>
        <a:srgbClr val="0F999C"/>
      </a:accent6>
      <a:hlink>
        <a:srgbClr val="005481"/>
      </a:hlink>
      <a:folHlink>
        <a:srgbClr val="861763"/>
      </a:folHlink>
    </a:clrScheme>
    <a:fontScheme name="Capgemini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a:no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2.xml><?xml version="1.0" encoding="utf-8"?>
<a:theme xmlns:a="http://schemas.openxmlformats.org/drawingml/2006/main" name="1_2013 Capgemini Template">
  <a:themeElements>
    <a:clrScheme name="Custom 13">
      <a:dk1>
        <a:srgbClr val="000000"/>
      </a:dk1>
      <a:lt1>
        <a:sysClr val="window" lastClr="FFFFFF"/>
      </a:lt1>
      <a:dk2>
        <a:srgbClr val="0070AD"/>
      </a:dk2>
      <a:lt2>
        <a:srgbClr val="EDEDED"/>
      </a:lt2>
      <a:accent1>
        <a:srgbClr val="80B8D6"/>
      </a:accent1>
      <a:accent2>
        <a:srgbClr val="12ABDB"/>
      </a:accent2>
      <a:accent3>
        <a:srgbClr val="431060"/>
      </a:accent3>
      <a:accent4>
        <a:srgbClr val="FF304C"/>
      </a:accent4>
      <a:accent5>
        <a:srgbClr val="8EC63E"/>
      </a:accent5>
      <a:accent6>
        <a:srgbClr val="0F999C"/>
      </a:accent6>
      <a:hlink>
        <a:srgbClr val="005481"/>
      </a:hlink>
      <a:folHlink>
        <a:srgbClr val="861763"/>
      </a:folHlink>
    </a:clrScheme>
    <a:fontScheme name="Capgemini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a:no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3.xml><?xml version="1.0" encoding="utf-8"?>
<a:theme xmlns:a="http://schemas.openxmlformats.org/drawingml/2006/main" name="2_2013 Capgemini Template">
  <a:themeElements>
    <a:clrScheme name="Custom 13">
      <a:dk1>
        <a:srgbClr val="000000"/>
      </a:dk1>
      <a:lt1>
        <a:sysClr val="window" lastClr="FFFFFF"/>
      </a:lt1>
      <a:dk2>
        <a:srgbClr val="0070AD"/>
      </a:dk2>
      <a:lt2>
        <a:srgbClr val="EDEDED"/>
      </a:lt2>
      <a:accent1>
        <a:srgbClr val="80B8D6"/>
      </a:accent1>
      <a:accent2>
        <a:srgbClr val="12ABDB"/>
      </a:accent2>
      <a:accent3>
        <a:srgbClr val="431060"/>
      </a:accent3>
      <a:accent4>
        <a:srgbClr val="FF304C"/>
      </a:accent4>
      <a:accent5>
        <a:srgbClr val="8EC63E"/>
      </a:accent5>
      <a:accent6>
        <a:srgbClr val="0F999C"/>
      </a:accent6>
      <a:hlink>
        <a:srgbClr val="005481"/>
      </a:hlink>
      <a:folHlink>
        <a:srgbClr val="861763"/>
      </a:folHlink>
    </a:clrScheme>
    <a:fontScheme name="Capgemini font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a:no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A316F6B-8DFD-4945-8FC6-E393F4D439EB}">
  <we:reference id="wa104380955" version="2.2.1.0" store="en-US" storeType="OMEX"/>
  <we:alternateReferences>
    <we:reference id="WA104380955" version="2.2.1.0" store="WA104380955"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30A5E36C103344AFD0A83E8B43DE37" ma:contentTypeVersion="10" ma:contentTypeDescription="Create a new document." ma:contentTypeScope="" ma:versionID="5b776a2490f80e41d87e850bcdec7050">
  <xsd:schema xmlns:xsd="http://www.w3.org/2001/XMLSchema" xmlns:xs="http://www.w3.org/2001/XMLSchema" xmlns:p="http://schemas.microsoft.com/office/2006/metadata/properties" xmlns:ns2="5d5ff2ad-8f65-4c2b-a74f-83bed9f87d8e" xmlns:ns3="8be2b724-bc69-4f98-bcbc-5c57a5de1309" targetNamespace="http://schemas.microsoft.com/office/2006/metadata/properties" ma:root="true" ma:fieldsID="12a85cc434c127141e016ce87af2a13f" ns2:_="" ns3:_="">
    <xsd:import namespace="5d5ff2ad-8f65-4c2b-a74f-83bed9f87d8e"/>
    <xsd:import namespace="8be2b724-bc69-4f98-bcbc-5c57a5de1309"/>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LengthInSeconds" minOccurs="0"/>
                <xsd:element ref="ns2:MediaServiceDateTaken"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d5ff2ad-8f65-4c2b-a74f-83bed9f87d8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hidden="true" ma:internalName="MediaServiceKeyPoints" ma:readOnly="true">
      <xsd:simpleType>
        <xsd:restriction base="dms:Note"/>
      </xsd:simpleType>
    </xsd:element>
    <xsd:element name="MediaLengthInSeconds" ma:index="14" nillable="true" ma:displayName="MediaLengthInSeconds" ma:hidden="true" ma:internalName="MediaLengthInSeconds" ma:readOnly="true">
      <xsd:simpleType>
        <xsd:restriction base="dms:Unknown"/>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be2b724-bc69-4f98-bcbc-5c57a5de1309" elementFormDefault="qualified">
    <xsd:import namespace="http://schemas.microsoft.com/office/2006/documentManagement/types"/>
    <xsd:import namespace="http://schemas.microsoft.com/office/infopath/2007/PartnerControls"/>
    <xsd:element name="SharedWithUsers" ma:index="12"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hidden="true" ma:internalName="SharedWithDetail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1A4ED86-E5A7-4AB0-B290-F91F34A3DBCC}">
  <ds:schemaRefs>
    <ds:schemaRef ds:uri="http://schemas.microsoft.com/sharepoint/v3/contenttype/forms"/>
  </ds:schemaRefs>
</ds:datastoreItem>
</file>

<file path=customXml/itemProps2.xml><?xml version="1.0" encoding="utf-8"?>
<ds:datastoreItem xmlns:ds="http://schemas.openxmlformats.org/officeDocument/2006/customXml" ds:itemID="{4684D4CC-1151-406A-8C21-6F9E9ABA42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d5ff2ad-8f65-4c2b-a74f-83bed9f87d8e"/>
    <ds:schemaRef ds:uri="8be2b724-bc69-4f98-bcbc-5c57a5de130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128ED2F-ABE9-4CC9-9AB8-9657000A1229}">
  <ds:schemaRefs>
    <ds:schemaRef ds:uri="http://purl.org/dc/dcmitype/"/>
    <ds:schemaRef ds:uri="http://schemas.microsoft.com/office/infopath/2007/PartnerControls"/>
    <ds:schemaRef ds:uri="http://schemas.microsoft.com/office/2006/documentManagement/types"/>
    <ds:schemaRef ds:uri="http://schemas.microsoft.com/office/2006/metadata/properties"/>
    <ds:schemaRef ds:uri="575a4e52-6a5e-4964-86af-77f298fa832b"/>
    <ds:schemaRef ds:uri="http://purl.org/dc/terms/"/>
    <ds:schemaRef ds:uri="http://schemas.openxmlformats.org/package/2006/metadata/core-propertie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2013 Capgemini Template</Template>
  <TotalTime>86133</TotalTime>
  <Words>465</Words>
  <Application>Microsoft Office PowerPoint</Application>
  <PresentationFormat>Widescreen</PresentationFormat>
  <Paragraphs>58</Paragraphs>
  <Slides>10</Slides>
  <Notes>0</Notes>
  <HiddenSlides>0</HiddenSlides>
  <MMClips>0</MMClips>
  <ScaleCrop>false</ScaleCrop>
  <HeadingPairs>
    <vt:vector size="8" baseType="variant">
      <vt:variant>
        <vt:lpstr>Fonts Used</vt:lpstr>
      </vt:variant>
      <vt:variant>
        <vt:i4>11</vt:i4>
      </vt:variant>
      <vt:variant>
        <vt:lpstr>Theme</vt:lpstr>
      </vt:variant>
      <vt:variant>
        <vt:i4>3</vt:i4>
      </vt:variant>
      <vt:variant>
        <vt:lpstr>Embedded OLE Servers</vt:lpstr>
      </vt:variant>
      <vt:variant>
        <vt:i4>1</vt:i4>
      </vt:variant>
      <vt:variant>
        <vt:lpstr>Slide Titles</vt:lpstr>
      </vt:variant>
      <vt:variant>
        <vt:i4>10</vt:i4>
      </vt:variant>
    </vt:vector>
  </HeadingPairs>
  <TitlesOfParts>
    <vt:vector size="25" baseType="lpstr">
      <vt:lpstr>Arial</vt:lpstr>
      <vt:lpstr>Arial Black</vt:lpstr>
      <vt:lpstr>Calibri</vt:lpstr>
      <vt:lpstr>Candara</vt:lpstr>
      <vt:lpstr>Courier New</vt:lpstr>
      <vt:lpstr>GE Inspira Sans</vt:lpstr>
      <vt:lpstr>Helvetica</vt:lpstr>
      <vt:lpstr>Segoe UI</vt:lpstr>
      <vt:lpstr>Verdana</vt:lpstr>
      <vt:lpstr>Wingdings</vt:lpstr>
      <vt:lpstr>Work Sans</vt:lpstr>
      <vt:lpstr>2013 Capgemini Template</vt:lpstr>
      <vt:lpstr>1_2013 Capgemini Template</vt:lpstr>
      <vt:lpstr>2_2013 Capgemini Template</vt:lpstr>
      <vt:lpstr>think-cell Slide</vt:lpstr>
      <vt:lpstr>UFT Hybrid Driven Automation Framework</vt:lpstr>
      <vt:lpstr>       Agenda </vt:lpstr>
      <vt:lpstr>UFT Hybrid Driven Automation Framework - Introduction, Highlights and Benefits</vt:lpstr>
      <vt:lpstr>Hybrid Driven Automation Framework : High level Architecture</vt:lpstr>
      <vt:lpstr>PowerPoint Presentation</vt:lpstr>
      <vt:lpstr>Test Execution Report</vt:lpstr>
      <vt:lpstr>Project Architecture</vt:lpstr>
      <vt:lpstr>Framework Folders</vt:lpstr>
      <vt:lpstr>                                                                                                                                               Q &amp; A</vt:lpstr>
      <vt:lpstr>PowerPoint Presentation</vt:lpstr>
    </vt:vector>
  </TitlesOfParts>
  <Company>Capgemini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Transportation Innovations:  Advancing Customer Delivery Performance and Carrier Integration</dc:title>
  <dc:creator>David Williams</dc:creator>
  <cp:lastModifiedBy>P, Kiruthika</cp:lastModifiedBy>
  <cp:revision>1030</cp:revision>
  <dcterms:created xsi:type="dcterms:W3CDTF">2013-01-23T20:29:14Z</dcterms:created>
  <dcterms:modified xsi:type="dcterms:W3CDTF">2024-07-15T13:09:02Z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0x0101000830A5E36C103344AFD0A83E8B43DE37</vt:lpwstr>
  </property>
</Properties>
</file>